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86" r:id="rId6"/>
    <p:sldId id="318" r:id="rId7"/>
    <p:sldId id="257" r:id="rId8"/>
    <p:sldId id="258" r:id="rId9"/>
    <p:sldId id="319" r:id="rId10"/>
    <p:sldId id="320" r:id="rId11"/>
    <p:sldId id="271" r:id="rId12"/>
    <p:sldId id="283" r:id="rId13"/>
    <p:sldId id="276" r:id="rId14"/>
    <p:sldId id="261" r:id="rId15"/>
    <p:sldId id="279" r:id="rId16"/>
    <p:sldId id="313" r:id="rId17"/>
    <p:sldId id="285" r:id="rId18"/>
    <p:sldId id="275" r:id="rId19"/>
    <p:sldId id="314" r:id="rId20"/>
    <p:sldId id="321" r:id="rId21"/>
    <p:sldId id="288" r:id="rId22"/>
    <p:sldId id="260" r:id="rId23"/>
    <p:sldId id="280" r:id="rId24"/>
    <p:sldId id="315" r:id="rId25"/>
    <p:sldId id="316" r:id="rId26"/>
    <p:sldId id="323" r:id="rId27"/>
    <p:sldId id="263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10A189-B2F0-473C-8038-639EE9787F86}">
          <p14:sldIdLst>
            <p14:sldId id="256"/>
            <p14:sldId id="286"/>
            <p14:sldId id="318"/>
            <p14:sldId id="257"/>
            <p14:sldId id="258"/>
            <p14:sldId id="319"/>
            <p14:sldId id="320"/>
            <p14:sldId id="271"/>
            <p14:sldId id="283"/>
            <p14:sldId id="276"/>
            <p14:sldId id="261"/>
            <p14:sldId id="279"/>
            <p14:sldId id="313"/>
            <p14:sldId id="285"/>
            <p14:sldId id="275"/>
            <p14:sldId id="314"/>
            <p14:sldId id="321"/>
            <p14:sldId id="288"/>
            <p14:sldId id="260"/>
            <p14:sldId id="280"/>
            <p14:sldId id="315"/>
            <p14:sldId id="316"/>
            <p14:sldId id="323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9"/>
    <a:srgbClr val="EF7622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D4180-565E-4190-993D-59E59A7A133A}" v="11252" dt="2019-10-09T18:51:38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Crawford" userId="a0d3472f-e844-4aad-a342-eb9a7d23e8fd" providerId="ADAL" clId="{CEF2070E-AEEC-4849-A12A-7EFC2B31B0D6}"/>
    <pc:docChg chg="undo custSel mod addSld delSld modSld">
      <pc:chgData name="Dean Crawford" userId="a0d3472f-e844-4aad-a342-eb9a7d23e8fd" providerId="ADAL" clId="{CEF2070E-AEEC-4849-A12A-7EFC2B31B0D6}" dt="2019-08-13T21:38:35.153" v="1049" actId="14100"/>
      <pc:docMkLst>
        <pc:docMk/>
      </pc:docMkLst>
      <pc:sldChg chg="modSp">
        <pc:chgData name="Dean Crawford" userId="a0d3472f-e844-4aad-a342-eb9a7d23e8fd" providerId="ADAL" clId="{CEF2070E-AEEC-4849-A12A-7EFC2B31B0D6}" dt="2019-08-13T17:32:05.011" v="5"/>
        <pc:sldMkLst>
          <pc:docMk/>
          <pc:sldMk cId="3426224080" sldId="256"/>
        </pc:sldMkLst>
        <pc:spChg chg="mod">
          <ac:chgData name="Dean Crawford" userId="a0d3472f-e844-4aad-a342-eb9a7d23e8fd" providerId="ADAL" clId="{CEF2070E-AEEC-4849-A12A-7EFC2B31B0D6}" dt="2019-08-13T17:31:49.245" v="4" actId="207"/>
          <ac:spMkLst>
            <pc:docMk/>
            <pc:sldMk cId="3426224080" sldId="256"/>
            <ac:spMk id="2" creationId="{1A7515F1-A912-4928-87F0-1BCD1B1A6C8E}"/>
          </ac:spMkLst>
        </pc:spChg>
        <pc:spChg chg="mod">
          <ac:chgData name="Dean Crawford" userId="a0d3472f-e844-4aad-a342-eb9a7d23e8fd" providerId="ADAL" clId="{CEF2070E-AEEC-4849-A12A-7EFC2B31B0D6}" dt="2019-08-13T17:32:05.011" v="5"/>
          <ac:spMkLst>
            <pc:docMk/>
            <pc:sldMk cId="3426224080" sldId="256"/>
            <ac:spMk id="3" creationId="{459E0EE9-0655-42A9-8455-EF00DEF1FB03}"/>
          </ac:spMkLst>
        </pc:spChg>
      </pc:sldChg>
      <pc:sldChg chg="modSp">
        <pc:chgData name="Dean Crawford" userId="a0d3472f-e844-4aad-a342-eb9a7d23e8fd" providerId="ADAL" clId="{CEF2070E-AEEC-4849-A12A-7EFC2B31B0D6}" dt="2019-08-13T17:35:00.899" v="226" actId="20577"/>
        <pc:sldMkLst>
          <pc:docMk/>
          <pc:sldMk cId="1188403712" sldId="257"/>
        </pc:sldMkLst>
        <pc:spChg chg="mod">
          <ac:chgData name="Dean Crawford" userId="a0d3472f-e844-4aad-a342-eb9a7d23e8fd" providerId="ADAL" clId="{CEF2070E-AEEC-4849-A12A-7EFC2B31B0D6}" dt="2019-08-13T17:34:43.085" v="206" actId="20577"/>
          <ac:spMkLst>
            <pc:docMk/>
            <pc:sldMk cId="1188403712" sldId="257"/>
            <ac:spMk id="2" creationId="{5C8F7797-2E73-4B9C-A770-36095338F181}"/>
          </ac:spMkLst>
        </pc:spChg>
        <pc:spChg chg="mod">
          <ac:chgData name="Dean Crawford" userId="a0d3472f-e844-4aad-a342-eb9a7d23e8fd" providerId="ADAL" clId="{CEF2070E-AEEC-4849-A12A-7EFC2B31B0D6}" dt="2019-08-13T17:35:00.899" v="226" actId="20577"/>
          <ac:spMkLst>
            <pc:docMk/>
            <pc:sldMk cId="1188403712" sldId="257"/>
            <ac:spMk id="3" creationId="{B0D14D16-19C0-43C3-8A9D-D23426D1A794}"/>
          </ac:spMkLst>
        </pc:spChg>
      </pc:sldChg>
      <pc:sldChg chg="modSp">
        <pc:chgData name="Dean Crawford" userId="a0d3472f-e844-4aad-a342-eb9a7d23e8fd" providerId="ADAL" clId="{CEF2070E-AEEC-4849-A12A-7EFC2B31B0D6}" dt="2019-08-13T17:36:28.011" v="319" actId="20577"/>
        <pc:sldMkLst>
          <pc:docMk/>
          <pc:sldMk cId="1420642183" sldId="258"/>
        </pc:sldMkLst>
        <pc:spChg chg="mod">
          <ac:chgData name="Dean Crawford" userId="a0d3472f-e844-4aad-a342-eb9a7d23e8fd" providerId="ADAL" clId="{CEF2070E-AEEC-4849-A12A-7EFC2B31B0D6}" dt="2019-08-13T17:35:26.293" v="229" actId="20577"/>
          <ac:spMkLst>
            <pc:docMk/>
            <pc:sldMk cId="1420642183" sldId="258"/>
            <ac:spMk id="2" creationId="{3C0B7269-866E-4662-A61E-4FD6EB4A2541}"/>
          </ac:spMkLst>
        </pc:spChg>
        <pc:spChg chg="mod">
          <ac:chgData name="Dean Crawford" userId="a0d3472f-e844-4aad-a342-eb9a7d23e8fd" providerId="ADAL" clId="{CEF2070E-AEEC-4849-A12A-7EFC2B31B0D6}" dt="2019-08-13T17:36:28.011" v="319" actId="20577"/>
          <ac:spMkLst>
            <pc:docMk/>
            <pc:sldMk cId="1420642183" sldId="258"/>
            <ac:spMk id="3" creationId="{537322BF-4527-43AC-BABB-CC87E7FB192E}"/>
          </ac:spMkLst>
        </pc:spChg>
      </pc:sldChg>
      <pc:sldChg chg="addSp delSp del">
        <pc:chgData name="Dean Crawford" userId="a0d3472f-e844-4aad-a342-eb9a7d23e8fd" providerId="ADAL" clId="{CEF2070E-AEEC-4849-A12A-7EFC2B31B0D6}" dt="2019-08-13T20:10:51.282" v="456" actId="2696"/>
        <pc:sldMkLst>
          <pc:docMk/>
          <pc:sldMk cId="591564516" sldId="259"/>
        </pc:sldMkLst>
        <pc:spChg chg="del">
          <ac:chgData name="Dean Crawford" userId="a0d3472f-e844-4aad-a342-eb9a7d23e8fd" providerId="ADAL" clId="{CEF2070E-AEEC-4849-A12A-7EFC2B31B0D6}" dt="2019-08-13T17:39:45.637" v="323" actId="478"/>
          <ac:spMkLst>
            <pc:docMk/>
            <pc:sldMk cId="591564516" sldId="259"/>
            <ac:spMk id="2" creationId="{4165C3F8-E322-4073-BD35-BD9F517ACE2D}"/>
          </ac:spMkLst>
        </pc:spChg>
        <pc:spChg chg="del">
          <ac:chgData name="Dean Crawford" userId="a0d3472f-e844-4aad-a342-eb9a7d23e8fd" providerId="ADAL" clId="{CEF2070E-AEEC-4849-A12A-7EFC2B31B0D6}" dt="2019-08-13T17:39:11.340" v="320" actId="478"/>
          <ac:spMkLst>
            <pc:docMk/>
            <pc:sldMk cId="591564516" sldId="259"/>
            <ac:spMk id="3" creationId="{FFAD1109-439E-443F-BC9F-0F52C81FF426}"/>
          </ac:spMkLst>
        </pc:spChg>
        <pc:spChg chg="del">
          <ac:chgData name="Dean Crawford" userId="a0d3472f-e844-4aad-a342-eb9a7d23e8fd" providerId="ADAL" clId="{CEF2070E-AEEC-4849-A12A-7EFC2B31B0D6}" dt="2019-08-13T17:39:21.168" v="321" actId="478"/>
          <ac:spMkLst>
            <pc:docMk/>
            <pc:sldMk cId="591564516" sldId="259"/>
            <ac:spMk id="4" creationId="{9A2CCFA6-5D07-49EC-990C-22193793796E}"/>
          </ac:spMkLst>
        </pc:spChg>
        <pc:picChg chg="add">
          <ac:chgData name="Dean Crawford" userId="a0d3472f-e844-4aad-a342-eb9a7d23e8fd" providerId="ADAL" clId="{CEF2070E-AEEC-4849-A12A-7EFC2B31B0D6}" dt="2019-08-13T17:39:41.068" v="322"/>
          <ac:picMkLst>
            <pc:docMk/>
            <pc:sldMk cId="591564516" sldId="259"/>
            <ac:picMk id="5" creationId="{D9C71024-7968-464D-BE7C-1F8DEEACE673}"/>
          </ac:picMkLst>
        </pc:picChg>
      </pc:sldChg>
      <pc:sldChg chg="addSp delSp modSp modAnim modNotesTx">
        <pc:chgData name="Dean Crawford" userId="a0d3472f-e844-4aad-a342-eb9a7d23e8fd" providerId="ADAL" clId="{CEF2070E-AEEC-4849-A12A-7EFC2B31B0D6}" dt="2019-08-13T21:19:46.664" v="937" actId="20577"/>
        <pc:sldMkLst>
          <pc:docMk/>
          <pc:sldMk cId="1715024641" sldId="260"/>
        </pc:sldMkLst>
        <pc:spChg chg="mod">
          <ac:chgData name="Dean Crawford" userId="a0d3472f-e844-4aad-a342-eb9a7d23e8fd" providerId="ADAL" clId="{CEF2070E-AEEC-4849-A12A-7EFC2B31B0D6}" dt="2019-08-13T20:24:34.030" v="589" actId="20577"/>
          <ac:spMkLst>
            <pc:docMk/>
            <pc:sldMk cId="1715024641" sldId="260"/>
            <ac:spMk id="2" creationId="{DDD9F15A-0128-4534-A652-772AFEBBC4C9}"/>
          </ac:spMkLst>
        </pc:spChg>
        <pc:spChg chg="del">
          <ac:chgData name="Dean Crawford" userId="a0d3472f-e844-4aad-a342-eb9a7d23e8fd" providerId="ADAL" clId="{CEF2070E-AEEC-4849-A12A-7EFC2B31B0D6}" dt="2019-08-13T20:25:14.248" v="590" actId="478"/>
          <ac:spMkLst>
            <pc:docMk/>
            <pc:sldMk cId="1715024641" sldId="260"/>
            <ac:spMk id="3" creationId="{FA085450-CF2E-42F6-9E68-4E98F0C49AB5}"/>
          </ac:spMkLst>
        </pc:spChg>
        <pc:spChg chg="del">
          <ac:chgData name="Dean Crawford" userId="a0d3472f-e844-4aad-a342-eb9a7d23e8fd" providerId="ADAL" clId="{CEF2070E-AEEC-4849-A12A-7EFC2B31B0D6}" dt="2019-08-13T20:25:19.155" v="593" actId="478"/>
          <ac:spMkLst>
            <pc:docMk/>
            <pc:sldMk cId="1715024641" sldId="260"/>
            <ac:spMk id="4" creationId="{25EEAF36-004D-4387-BFE2-8A6F6E593C02}"/>
          </ac:spMkLst>
        </pc:spChg>
        <pc:spChg chg="del">
          <ac:chgData name="Dean Crawford" userId="a0d3472f-e844-4aad-a342-eb9a7d23e8fd" providerId="ADAL" clId="{CEF2070E-AEEC-4849-A12A-7EFC2B31B0D6}" dt="2019-08-13T20:25:15.551" v="591" actId="478"/>
          <ac:spMkLst>
            <pc:docMk/>
            <pc:sldMk cId="1715024641" sldId="260"/>
            <ac:spMk id="5" creationId="{DBE8553A-798D-49B7-8EC3-286978DAC9E3}"/>
          </ac:spMkLst>
        </pc:spChg>
        <pc:spChg chg="del">
          <ac:chgData name="Dean Crawford" userId="a0d3472f-e844-4aad-a342-eb9a7d23e8fd" providerId="ADAL" clId="{CEF2070E-AEEC-4849-A12A-7EFC2B31B0D6}" dt="2019-08-13T20:25:17.457" v="592" actId="478"/>
          <ac:spMkLst>
            <pc:docMk/>
            <pc:sldMk cId="1715024641" sldId="260"/>
            <ac:spMk id="6" creationId="{BEFB04BA-2E82-47BE-80FE-0D71500B3AFC}"/>
          </ac:spMkLst>
        </pc:spChg>
        <pc:graphicFrameChg chg="add del mod">
          <ac:chgData name="Dean Crawford" userId="a0d3472f-e844-4aad-a342-eb9a7d23e8fd" providerId="ADAL" clId="{CEF2070E-AEEC-4849-A12A-7EFC2B31B0D6}" dt="2019-08-13T20:49:09.034" v="667" actId="478"/>
          <ac:graphicFrameMkLst>
            <pc:docMk/>
            <pc:sldMk cId="1715024641" sldId="260"/>
            <ac:graphicFrameMk id="7" creationId="{DAF30E5D-3C40-465C-BE71-0612EC4287EF}"/>
          </ac:graphicFrameMkLst>
        </pc:graphicFrameChg>
        <pc:graphicFrameChg chg="add del mod">
          <ac:chgData name="Dean Crawford" userId="a0d3472f-e844-4aad-a342-eb9a7d23e8fd" providerId="ADAL" clId="{CEF2070E-AEEC-4849-A12A-7EFC2B31B0D6}" dt="2019-08-13T20:59:37.453" v="726" actId="478"/>
          <ac:graphicFrameMkLst>
            <pc:docMk/>
            <pc:sldMk cId="1715024641" sldId="260"/>
            <ac:graphicFrameMk id="11" creationId="{31E4C9AE-A4F9-4BA4-B601-BEFBFC05ECBE}"/>
          </ac:graphicFrameMkLst>
        </pc:graphicFrameChg>
        <pc:graphicFrameChg chg="add mod">
          <ac:chgData name="Dean Crawford" userId="a0d3472f-e844-4aad-a342-eb9a7d23e8fd" providerId="ADAL" clId="{CEF2070E-AEEC-4849-A12A-7EFC2B31B0D6}" dt="2019-08-13T20:57:16.720" v="721" actId="171"/>
          <ac:graphicFrameMkLst>
            <pc:docMk/>
            <pc:sldMk cId="1715024641" sldId="260"/>
            <ac:graphicFrameMk id="12" creationId="{74934760-D02E-4DD6-9E5C-171B59B630CC}"/>
          </ac:graphicFrameMkLst>
        </pc:graphicFrameChg>
      </pc:sldChg>
      <pc:sldChg chg="modSp">
        <pc:chgData name="Dean Crawford" userId="a0d3472f-e844-4aad-a342-eb9a7d23e8fd" providerId="ADAL" clId="{CEF2070E-AEEC-4849-A12A-7EFC2B31B0D6}" dt="2019-08-13T17:34:17.895" v="198" actId="20577"/>
        <pc:sldMkLst>
          <pc:docMk/>
          <pc:sldMk cId="999263267" sldId="264"/>
        </pc:sldMkLst>
        <pc:spChg chg="mod">
          <ac:chgData name="Dean Crawford" userId="a0d3472f-e844-4aad-a342-eb9a7d23e8fd" providerId="ADAL" clId="{CEF2070E-AEEC-4849-A12A-7EFC2B31B0D6}" dt="2019-08-13T17:34:17.895" v="198" actId="20577"/>
          <ac:spMkLst>
            <pc:docMk/>
            <pc:sldMk cId="999263267" sldId="264"/>
            <ac:spMk id="14" creationId="{BEE71080-E299-491A-86DA-498A98AD265F}"/>
          </ac:spMkLst>
        </pc:spChg>
      </pc:sldChg>
      <pc:sldChg chg="addSp delSp modSp add mod modTransition setBg modAnim">
        <pc:chgData name="Dean Crawford" userId="a0d3472f-e844-4aad-a342-eb9a7d23e8fd" providerId="ADAL" clId="{CEF2070E-AEEC-4849-A12A-7EFC2B31B0D6}" dt="2019-08-13T20:16:54.841" v="572"/>
        <pc:sldMkLst>
          <pc:docMk/>
          <pc:sldMk cId="2439309001" sldId="265"/>
        </pc:sldMkLst>
        <pc:spChg chg="add mod">
          <ac:chgData name="Dean Crawford" userId="a0d3472f-e844-4aad-a342-eb9a7d23e8fd" providerId="ADAL" clId="{CEF2070E-AEEC-4849-A12A-7EFC2B31B0D6}" dt="2019-08-13T20:16:35.476" v="570" actId="20577"/>
          <ac:spMkLst>
            <pc:docMk/>
            <pc:sldMk cId="2439309001" sldId="265"/>
            <ac:spMk id="17" creationId="{B0EF81A4-A276-49BE-998A-4D5C04C46FFE}"/>
          </ac:spMkLst>
        </pc:spChg>
        <pc:picChg chg="add del mod">
          <ac:chgData name="Dean Crawford" userId="a0d3472f-e844-4aad-a342-eb9a7d23e8fd" providerId="ADAL" clId="{CEF2070E-AEEC-4849-A12A-7EFC2B31B0D6}" dt="2019-08-13T18:03:32.200" v="333"/>
          <ac:picMkLst>
            <pc:docMk/>
            <pc:sldMk cId="2439309001" sldId="265"/>
            <ac:picMk id="2" creationId="{BA10036C-994C-4BF4-8FBD-439D27D5D63B}"/>
          </ac:picMkLst>
        </pc:picChg>
        <pc:picChg chg="add del mod">
          <ac:chgData name="Dean Crawford" userId="a0d3472f-e844-4aad-a342-eb9a7d23e8fd" providerId="ADAL" clId="{CEF2070E-AEEC-4849-A12A-7EFC2B31B0D6}" dt="2019-08-13T18:06:05.193" v="336"/>
          <ac:picMkLst>
            <pc:docMk/>
            <pc:sldMk cId="2439309001" sldId="265"/>
            <ac:picMk id="3" creationId="{286F1463-64B7-4B42-A7DD-D5BFF8786C65}"/>
          </ac:picMkLst>
        </pc:picChg>
        <pc:picChg chg="mod">
          <ac:chgData name="Dean Crawford" userId="a0d3472f-e844-4aad-a342-eb9a7d23e8fd" providerId="ADAL" clId="{CEF2070E-AEEC-4849-A12A-7EFC2B31B0D6}" dt="2019-08-13T20:11:19.234" v="457" actId="1076"/>
          <ac:picMkLst>
            <pc:docMk/>
            <pc:sldMk cId="2439309001" sldId="265"/>
            <ac:picMk id="5" creationId="{D9C71024-7968-464D-BE7C-1F8DEEACE673}"/>
          </ac:picMkLst>
        </pc:picChg>
        <pc:picChg chg="add del mod">
          <ac:chgData name="Dean Crawford" userId="a0d3472f-e844-4aad-a342-eb9a7d23e8fd" providerId="ADAL" clId="{CEF2070E-AEEC-4849-A12A-7EFC2B31B0D6}" dt="2019-08-13T18:20:02.311" v="342" actId="478"/>
          <ac:picMkLst>
            <pc:docMk/>
            <pc:sldMk cId="2439309001" sldId="265"/>
            <ac:picMk id="6" creationId="{AC98E91A-A557-4EA0-8A4B-9F0E73114E8A}"/>
          </ac:picMkLst>
        </pc:picChg>
        <pc:picChg chg="add del mod">
          <ac:chgData name="Dean Crawford" userId="a0d3472f-e844-4aad-a342-eb9a7d23e8fd" providerId="ADAL" clId="{CEF2070E-AEEC-4849-A12A-7EFC2B31B0D6}" dt="2019-08-13T19:08:14.624" v="405" actId="478"/>
          <ac:picMkLst>
            <pc:docMk/>
            <pc:sldMk cId="2439309001" sldId="265"/>
            <ac:picMk id="8" creationId="{6570A3F8-1663-4991-B0BF-32BBD8F6CD93}"/>
          </ac:picMkLst>
        </pc:picChg>
        <pc:picChg chg="add del mod">
          <ac:chgData name="Dean Crawford" userId="a0d3472f-e844-4aad-a342-eb9a7d23e8fd" providerId="ADAL" clId="{CEF2070E-AEEC-4849-A12A-7EFC2B31B0D6}" dt="2019-08-13T19:55:49.107" v="419" actId="478"/>
          <ac:picMkLst>
            <pc:docMk/>
            <pc:sldMk cId="2439309001" sldId="265"/>
            <ac:picMk id="10" creationId="{F3F34EAB-2F5E-48B9-A89E-1F75B04F12B6}"/>
          </ac:picMkLst>
        </pc:picChg>
        <pc:picChg chg="add del mod">
          <ac:chgData name="Dean Crawford" userId="a0d3472f-e844-4aad-a342-eb9a7d23e8fd" providerId="ADAL" clId="{CEF2070E-AEEC-4849-A12A-7EFC2B31B0D6}" dt="2019-08-13T19:56:44.078" v="429" actId="478"/>
          <ac:picMkLst>
            <pc:docMk/>
            <pc:sldMk cId="2439309001" sldId="265"/>
            <ac:picMk id="12" creationId="{773291A3-51AC-4265-B20D-857D862E2B81}"/>
          </ac:picMkLst>
        </pc:picChg>
        <pc:picChg chg="add mod">
          <ac:chgData name="Dean Crawford" userId="a0d3472f-e844-4aad-a342-eb9a7d23e8fd" providerId="ADAL" clId="{CEF2070E-AEEC-4849-A12A-7EFC2B31B0D6}" dt="2019-08-13T20:16:45.605" v="571" actId="1076"/>
          <ac:picMkLst>
            <pc:docMk/>
            <pc:sldMk cId="2439309001" sldId="265"/>
            <ac:picMk id="14" creationId="{B4736219-575F-4929-8050-0EA7DE28C24C}"/>
          </ac:picMkLst>
        </pc:picChg>
        <pc:picChg chg="add mod">
          <ac:chgData name="Dean Crawford" userId="a0d3472f-e844-4aad-a342-eb9a7d23e8fd" providerId="ADAL" clId="{CEF2070E-AEEC-4849-A12A-7EFC2B31B0D6}" dt="2019-08-13T20:11:23.015" v="458" actId="1076"/>
          <ac:picMkLst>
            <pc:docMk/>
            <pc:sldMk cId="2439309001" sldId="265"/>
            <ac:picMk id="16" creationId="{DDE34F34-8B77-4594-AB4F-E28DF51FE4DC}"/>
          </ac:picMkLst>
        </pc:picChg>
      </pc:sldChg>
      <pc:sldChg chg="addSp modSp add del">
        <pc:chgData name="Dean Crawford" userId="a0d3472f-e844-4aad-a342-eb9a7d23e8fd" providerId="ADAL" clId="{CEF2070E-AEEC-4849-A12A-7EFC2B31B0D6}" dt="2019-08-13T18:00:29.354" v="329" actId="2696"/>
        <pc:sldMkLst>
          <pc:docMk/>
          <pc:sldMk cId="1624261357" sldId="266"/>
        </pc:sldMkLst>
        <pc:picChg chg="add mod">
          <ac:chgData name="Dean Crawford" userId="a0d3472f-e844-4aad-a342-eb9a7d23e8fd" providerId="ADAL" clId="{CEF2070E-AEEC-4849-A12A-7EFC2B31B0D6}" dt="2019-08-13T18:00:19.371" v="328" actId="962"/>
          <ac:picMkLst>
            <pc:docMk/>
            <pc:sldMk cId="1624261357" sldId="266"/>
            <ac:picMk id="3" creationId="{0588E2FC-7D7E-474F-90EF-B4037C0006F9}"/>
          </ac:picMkLst>
        </pc:picChg>
      </pc:sldChg>
      <pc:sldChg chg="addSp delSp modSp add del">
        <pc:chgData name="Dean Crawford" userId="a0d3472f-e844-4aad-a342-eb9a7d23e8fd" providerId="ADAL" clId="{CEF2070E-AEEC-4849-A12A-7EFC2B31B0D6}" dt="2019-08-13T19:58:32.927" v="441" actId="2696"/>
        <pc:sldMkLst>
          <pc:docMk/>
          <pc:sldMk cId="3179365568" sldId="266"/>
        </pc:sldMkLst>
        <pc:picChg chg="add del mod">
          <ac:chgData name="Dean Crawford" userId="a0d3472f-e844-4aad-a342-eb9a7d23e8fd" providerId="ADAL" clId="{CEF2070E-AEEC-4849-A12A-7EFC2B31B0D6}" dt="2019-08-13T19:27:31.230" v="410" actId="478"/>
          <ac:picMkLst>
            <pc:docMk/>
            <pc:sldMk cId="3179365568" sldId="266"/>
            <ac:picMk id="3" creationId="{5C59B8FB-604F-4D74-80E4-51DF3B387464}"/>
          </ac:picMkLst>
        </pc:picChg>
        <pc:picChg chg="del">
          <ac:chgData name="Dean Crawford" userId="a0d3472f-e844-4aad-a342-eb9a7d23e8fd" providerId="ADAL" clId="{CEF2070E-AEEC-4849-A12A-7EFC2B31B0D6}" dt="2019-08-13T18:41:59.705" v="344" actId="478"/>
          <ac:picMkLst>
            <pc:docMk/>
            <pc:sldMk cId="3179365568" sldId="266"/>
            <ac:picMk id="5" creationId="{D9C71024-7968-464D-BE7C-1F8DEEACE673}"/>
          </ac:picMkLst>
        </pc:picChg>
        <pc:picChg chg="add del mod">
          <ac:chgData name="Dean Crawford" userId="a0d3472f-e844-4aad-a342-eb9a7d23e8fd" providerId="ADAL" clId="{CEF2070E-AEEC-4849-A12A-7EFC2B31B0D6}" dt="2019-08-13T19:57:33.238" v="434" actId="478"/>
          <ac:picMkLst>
            <pc:docMk/>
            <pc:sldMk cId="3179365568" sldId="266"/>
            <ac:picMk id="6" creationId="{4181D99B-9559-43B6-8FE4-471E748AD699}"/>
          </ac:picMkLst>
        </pc:picChg>
        <pc:picChg chg="add mod">
          <ac:chgData name="Dean Crawford" userId="a0d3472f-e844-4aad-a342-eb9a7d23e8fd" providerId="ADAL" clId="{CEF2070E-AEEC-4849-A12A-7EFC2B31B0D6}" dt="2019-08-13T19:58:10.556" v="440"/>
          <ac:picMkLst>
            <pc:docMk/>
            <pc:sldMk cId="3179365568" sldId="266"/>
            <ac:picMk id="8" creationId="{3EDEFD89-CD58-4425-904A-4C88A01124AA}"/>
          </ac:picMkLst>
        </pc:picChg>
      </pc:sldChg>
      <pc:sldChg chg="addSp delSp modSp">
        <pc:chgData name="Dean Crawford" userId="a0d3472f-e844-4aad-a342-eb9a7d23e8fd" providerId="ADAL" clId="{CEF2070E-AEEC-4849-A12A-7EFC2B31B0D6}" dt="2019-08-13T21:38:35.153" v="1049" actId="14100"/>
        <pc:sldMkLst>
          <pc:docMk/>
          <pc:sldMk cId="1653879135" sldId="270"/>
        </pc:sldMkLst>
        <pc:spChg chg="mod">
          <ac:chgData name="Dean Crawford" userId="a0d3472f-e844-4aad-a342-eb9a7d23e8fd" providerId="ADAL" clId="{CEF2070E-AEEC-4849-A12A-7EFC2B31B0D6}" dt="2019-08-13T21:32:04.115" v="1017" actId="20577"/>
          <ac:spMkLst>
            <pc:docMk/>
            <pc:sldMk cId="1653879135" sldId="270"/>
            <ac:spMk id="2" creationId="{DDD9F15A-0128-4534-A652-772AFEBBC4C9}"/>
          </ac:spMkLst>
        </pc:spChg>
        <pc:spChg chg="del">
          <ac:chgData name="Dean Crawford" userId="a0d3472f-e844-4aad-a342-eb9a7d23e8fd" providerId="ADAL" clId="{CEF2070E-AEEC-4849-A12A-7EFC2B31B0D6}" dt="2019-08-13T21:32:10.111" v="1018" actId="478"/>
          <ac:spMkLst>
            <pc:docMk/>
            <pc:sldMk cId="1653879135" sldId="270"/>
            <ac:spMk id="3" creationId="{FA085450-CF2E-42F6-9E68-4E98F0C49AB5}"/>
          </ac:spMkLst>
        </pc:spChg>
        <pc:spChg chg="mod">
          <ac:chgData name="Dean Crawford" userId="a0d3472f-e844-4aad-a342-eb9a7d23e8fd" providerId="ADAL" clId="{CEF2070E-AEEC-4849-A12A-7EFC2B31B0D6}" dt="2019-08-13T21:37:30.415" v="1039" actId="255"/>
          <ac:spMkLst>
            <pc:docMk/>
            <pc:sldMk cId="1653879135" sldId="270"/>
            <ac:spMk id="4" creationId="{25EEAF36-004D-4387-BFE2-8A6F6E593C02}"/>
          </ac:spMkLst>
        </pc:spChg>
        <pc:spChg chg="del">
          <ac:chgData name="Dean Crawford" userId="a0d3472f-e844-4aad-a342-eb9a7d23e8fd" providerId="ADAL" clId="{CEF2070E-AEEC-4849-A12A-7EFC2B31B0D6}" dt="2019-08-13T21:32:11.459" v="1019" actId="478"/>
          <ac:spMkLst>
            <pc:docMk/>
            <pc:sldMk cId="1653879135" sldId="270"/>
            <ac:spMk id="5" creationId="{DBE8553A-798D-49B7-8EC3-286978DAC9E3}"/>
          </ac:spMkLst>
        </pc:spChg>
        <pc:spChg chg="del">
          <ac:chgData name="Dean Crawford" userId="a0d3472f-e844-4aad-a342-eb9a7d23e8fd" providerId="ADAL" clId="{CEF2070E-AEEC-4849-A12A-7EFC2B31B0D6}" dt="2019-08-13T21:32:16.427" v="1020" actId="478"/>
          <ac:spMkLst>
            <pc:docMk/>
            <pc:sldMk cId="1653879135" sldId="270"/>
            <ac:spMk id="6" creationId="{BEFB04BA-2E82-47BE-80FE-0D71500B3AFC}"/>
          </ac:spMkLst>
        </pc:spChg>
        <pc:spChg chg="add mod">
          <ac:chgData name="Dean Crawford" userId="a0d3472f-e844-4aad-a342-eb9a7d23e8fd" providerId="ADAL" clId="{CEF2070E-AEEC-4849-A12A-7EFC2B31B0D6}" dt="2019-08-13T21:38:35.153" v="1049" actId="14100"/>
          <ac:spMkLst>
            <pc:docMk/>
            <pc:sldMk cId="1653879135" sldId="270"/>
            <ac:spMk id="7" creationId="{3FA625F9-B156-426C-BB79-363AF892C1D7}"/>
          </ac:spMkLst>
        </pc:spChg>
      </pc:sldChg>
      <pc:sldChg chg="addSp delSp modSp add modTransition modAnim modNotesTx">
        <pc:chgData name="Dean Crawford" userId="a0d3472f-e844-4aad-a342-eb9a7d23e8fd" providerId="ADAL" clId="{CEF2070E-AEEC-4849-A12A-7EFC2B31B0D6}" dt="2019-08-13T21:27:02.115" v="1002" actId="1076"/>
        <pc:sldMkLst>
          <pc:docMk/>
          <pc:sldMk cId="1860656778" sldId="281"/>
        </pc:sldMkLst>
        <pc:spChg chg="add mod">
          <ac:chgData name="Dean Crawford" userId="a0d3472f-e844-4aad-a342-eb9a7d23e8fd" providerId="ADAL" clId="{CEF2070E-AEEC-4849-A12A-7EFC2B31B0D6}" dt="2019-08-13T21:21:08.544" v="972" actId="1076"/>
          <ac:spMkLst>
            <pc:docMk/>
            <pc:sldMk cId="1860656778" sldId="281"/>
            <ac:spMk id="3" creationId="{757B07EC-4816-42F7-81CA-5B15A6B0093D}"/>
          </ac:spMkLst>
        </pc:spChg>
        <pc:spChg chg="add mod">
          <ac:chgData name="Dean Crawford" userId="a0d3472f-e844-4aad-a342-eb9a7d23e8fd" providerId="ADAL" clId="{CEF2070E-AEEC-4849-A12A-7EFC2B31B0D6}" dt="2019-08-13T21:26:49.039" v="999" actId="1076"/>
          <ac:spMkLst>
            <pc:docMk/>
            <pc:sldMk cId="1860656778" sldId="281"/>
            <ac:spMk id="4" creationId="{E2677829-013F-4B44-8610-C0A8D2A7B48B}"/>
          </ac:spMkLst>
        </pc:spChg>
        <pc:spChg chg="add mod">
          <ac:chgData name="Dean Crawford" userId="a0d3472f-e844-4aad-a342-eb9a7d23e8fd" providerId="ADAL" clId="{CEF2070E-AEEC-4849-A12A-7EFC2B31B0D6}" dt="2019-08-13T21:26:42.940" v="997" actId="1076"/>
          <ac:spMkLst>
            <pc:docMk/>
            <pc:sldMk cId="1860656778" sldId="281"/>
            <ac:spMk id="5" creationId="{B46260E2-FA20-4067-86DC-5DD6F0282BDA}"/>
          </ac:spMkLst>
        </pc:spChg>
        <pc:spChg chg="add mod">
          <ac:chgData name="Dean Crawford" userId="a0d3472f-e844-4aad-a342-eb9a7d23e8fd" providerId="ADAL" clId="{CEF2070E-AEEC-4849-A12A-7EFC2B31B0D6}" dt="2019-08-13T21:26:52.819" v="1000" actId="1076"/>
          <ac:spMkLst>
            <pc:docMk/>
            <pc:sldMk cId="1860656778" sldId="281"/>
            <ac:spMk id="6" creationId="{8353789F-FA7F-43DF-BB91-0DF86637BC9B}"/>
          </ac:spMkLst>
        </pc:spChg>
        <pc:spChg chg="add mod">
          <ac:chgData name="Dean Crawford" userId="a0d3472f-e844-4aad-a342-eb9a7d23e8fd" providerId="ADAL" clId="{CEF2070E-AEEC-4849-A12A-7EFC2B31B0D6}" dt="2019-08-13T21:27:02.115" v="1002" actId="1076"/>
          <ac:spMkLst>
            <pc:docMk/>
            <pc:sldMk cId="1860656778" sldId="281"/>
            <ac:spMk id="7" creationId="{5CE778AA-F62D-4B40-928C-1491744188C6}"/>
          </ac:spMkLst>
        </pc:spChg>
        <pc:spChg chg="add">
          <ac:chgData name="Dean Crawford" userId="a0d3472f-e844-4aad-a342-eb9a7d23e8fd" providerId="ADAL" clId="{CEF2070E-AEEC-4849-A12A-7EFC2B31B0D6}" dt="2019-08-13T21:21:39.180" v="973"/>
          <ac:spMkLst>
            <pc:docMk/>
            <pc:sldMk cId="1860656778" sldId="281"/>
            <ac:spMk id="13" creationId="{0D4A68FE-F59F-4D18-A5F7-186E129F42B5}"/>
          </ac:spMkLst>
        </pc:spChg>
        <pc:spChg chg="add">
          <ac:chgData name="Dean Crawford" userId="a0d3472f-e844-4aad-a342-eb9a7d23e8fd" providerId="ADAL" clId="{CEF2070E-AEEC-4849-A12A-7EFC2B31B0D6}" dt="2019-08-13T21:21:39.180" v="973"/>
          <ac:spMkLst>
            <pc:docMk/>
            <pc:sldMk cId="1860656778" sldId="281"/>
            <ac:spMk id="14" creationId="{23AB90DC-F5EC-4175-85AF-1B90C673C261}"/>
          </ac:spMkLst>
        </pc:spChg>
        <pc:grpChg chg="add mod">
          <ac:chgData name="Dean Crawford" userId="a0d3472f-e844-4aad-a342-eb9a7d23e8fd" providerId="ADAL" clId="{CEF2070E-AEEC-4849-A12A-7EFC2B31B0D6}" dt="2019-08-13T21:26:57.025" v="1001" actId="1076"/>
          <ac:grpSpMkLst>
            <pc:docMk/>
            <pc:sldMk cId="1860656778" sldId="281"/>
            <ac:grpSpMk id="10" creationId="{A6360A34-9B7E-45AC-B030-DC9E9F936CDC}"/>
          </ac:grpSpMkLst>
        </pc:grpChg>
        <pc:graphicFrameChg chg="add del mod">
          <ac:chgData name="Dean Crawford" userId="a0d3472f-e844-4aad-a342-eb9a7d23e8fd" providerId="ADAL" clId="{CEF2070E-AEEC-4849-A12A-7EFC2B31B0D6}" dt="2019-08-13T21:20:24.297" v="945"/>
          <ac:graphicFrameMkLst>
            <pc:docMk/>
            <pc:sldMk cId="1860656778" sldId="281"/>
            <ac:graphicFrameMk id="11" creationId="{31E4C9AE-A4F9-4BA4-B601-BEFBFC05ECBE}"/>
          </ac:graphicFrameMkLst>
        </pc:graphicFrameChg>
        <pc:graphicFrameChg chg="del mod">
          <ac:chgData name="Dean Crawford" userId="a0d3472f-e844-4aad-a342-eb9a7d23e8fd" providerId="ADAL" clId="{CEF2070E-AEEC-4849-A12A-7EFC2B31B0D6}" dt="2019-08-13T21:00:26.970" v="734" actId="478"/>
          <ac:graphicFrameMkLst>
            <pc:docMk/>
            <pc:sldMk cId="1860656778" sldId="281"/>
            <ac:graphicFrameMk id="12" creationId="{74934760-D02E-4DD6-9E5C-171B59B630CC}"/>
          </ac:graphicFrameMkLst>
        </pc:graphicFrameChg>
      </pc:sldChg>
    </pc:docChg>
  </pc:docChgLst>
  <pc:docChgLst>
    <pc:chgData name="Devon Keys" userId="9caef1f2-3228-41ea-b0bb-2952736493d7" providerId="ADAL" clId="{17CD4180-565E-4190-993D-59E59A7A133A}"/>
    <pc:docChg chg="undo redo custSel mod addSld delSld modSld sldOrd modMainMaster modSection">
      <pc:chgData name="Devon Keys" userId="9caef1f2-3228-41ea-b0bb-2952736493d7" providerId="ADAL" clId="{17CD4180-565E-4190-993D-59E59A7A133A}" dt="2019-10-09T18:58:41.477" v="13288" actId="20577"/>
      <pc:docMkLst>
        <pc:docMk/>
      </pc:docMkLst>
      <pc:sldChg chg="addSp delSp modSp ord modTransition">
        <pc:chgData name="Devon Keys" userId="9caef1f2-3228-41ea-b0bb-2952736493d7" providerId="ADAL" clId="{17CD4180-565E-4190-993D-59E59A7A133A}" dt="2019-09-23T18:03:41.943" v="10825"/>
        <pc:sldMkLst>
          <pc:docMk/>
          <pc:sldMk cId="3426224080" sldId="256"/>
        </pc:sldMkLst>
        <pc:spChg chg="mod">
          <ac:chgData name="Devon Keys" userId="9caef1f2-3228-41ea-b0bb-2952736493d7" providerId="ADAL" clId="{17CD4180-565E-4190-993D-59E59A7A133A}" dt="2019-09-06T17:05:14.526" v="2126" actId="1076"/>
          <ac:spMkLst>
            <pc:docMk/>
            <pc:sldMk cId="3426224080" sldId="256"/>
            <ac:spMk id="2" creationId="{1A7515F1-A912-4928-87F0-1BCD1B1A6C8E}"/>
          </ac:spMkLst>
        </pc:spChg>
        <pc:spChg chg="del mod">
          <ac:chgData name="Devon Keys" userId="9caef1f2-3228-41ea-b0bb-2952736493d7" providerId="ADAL" clId="{17CD4180-565E-4190-993D-59E59A7A133A}" dt="2019-09-06T17:04:38.625" v="2118" actId="478"/>
          <ac:spMkLst>
            <pc:docMk/>
            <pc:sldMk cId="3426224080" sldId="256"/>
            <ac:spMk id="3" creationId="{459E0EE9-0655-42A9-8455-EF00DEF1FB03}"/>
          </ac:spMkLst>
        </pc:spChg>
        <pc:spChg chg="add del mod">
          <ac:chgData name="Devon Keys" userId="9caef1f2-3228-41ea-b0bb-2952736493d7" providerId="ADAL" clId="{17CD4180-565E-4190-993D-59E59A7A133A}" dt="2019-09-06T17:04:48.098" v="2119" actId="478"/>
          <ac:spMkLst>
            <pc:docMk/>
            <pc:sldMk cId="3426224080" sldId="256"/>
            <ac:spMk id="5" creationId="{7D1B867E-3E2A-4F95-8BC4-BFE85D5C91F4}"/>
          </ac:spMkLst>
        </pc:spChg>
      </pc:sldChg>
      <pc:sldChg chg="addSp delSp modSp modTransition">
        <pc:chgData name="Devon Keys" userId="9caef1f2-3228-41ea-b0bb-2952736493d7" providerId="ADAL" clId="{17CD4180-565E-4190-993D-59E59A7A133A}" dt="2019-10-04T22:03:20.373" v="12700" actId="207"/>
        <pc:sldMkLst>
          <pc:docMk/>
          <pc:sldMk cId="1188403712" sldId="257"/>
        </pc:sldMkLst>
        <pc:spChg chg="mod">
          <ac:chgData name="Devon Keys" userId="9caef1f2-3228-41ea-b0bb-2952736493d7" providerId="ADAL" clId="{17CD4180-565E-4190-993D-59E59A7A133A}" dt="2019-10-02T22:10:17.062" v="11504" actId="1076"/>
          <ac:spMkLst>
            <pc:docMk/>
            <pc:sldMk cId="1188403712" sldId="257"/>
            <ac:spMk id="2" creationId="{5C8F7797-2E73-4B9C-A770-36095338F181}"/>
          </ac:spMkLst>
        </pc:spChg>
        <pc:spChg chg="add mod">
          <ac:chgData name="Devon Keys" userId="9caef1f2-3228-41ea-b0bb-2952736493d7" providerId="ADAL" clId="{17CD4180-565E-4190-993D-59E59A7A133A}" dt="2019-10-04T22:03:11.070" v="12698" actId="207"/>
          <ac:spMkLst>
            <pc:docMk/>
            <pc:sldMk cId="1188403712" sldId="257"/>
            <ac:spMk id="3" creationId="{87EBC6D5-0EC8-414E-97E8-4A5B4EE7B988}"/>
          </ac:spMkLst>
        </pc:spChg>
        <pc:spChg chg="add del mod">
          <ac:chgData name="Devon Keys" userId="9caef1f2-3228-41ea-b0bb-2952736493d7" providerId="ADAL" clId="{17CD4180-565E-4190-993D-59E59A7A133A}" dt="2019-10-02T22:08:25.305" v="11466" actId="478"/>
          <ac:spMkLst>
            <pc:docMk/>
            <pc:sldMk cId="1188403712" sldId="257"/>
            <ac:spMk id="5" creationId="{E1204853-3F5C-42F0-9963-769E23A265AF}"/>
          </ac:spMkLst>
        </pc:spChg>
        <pc:spChg chg="del">
          <ac:chgData name="Devon Keys" userId="9caef1f2-3228-41ea-b0bb-2952736493d7" providerId="ADAL" clId="{17CD4180-565E-4190-993D-59E59A7A133A}" dt="2019-09-06T16:14:35.924" v="1904" actId="478"/>
          <ac:spMkLst>
            <pc:docMk/>
            <pc:sldMk cId="1188403712" sldId="257"/>
            <ac:spMk id="6" creationId="{BDEAF629-B615-4FE0-94B9-E531A17207AB}"/>
          </ac:spMkLst>
        </pc:spChg>
        <pc:spChg chg="add mod">
          <ac:chgData name="Devon Keys" userId="9caef1f2-3228-41ea-b0bb-2952736493d7" providerId="ADAL" clId="{17CD4180-565E-4190-993D-59E59A7A133A}" dt="2019-10-04T22:03:15.257" v="12699" actId="207"/>
          <ac:spMkLst>
            <pc:docMk/>
            <pc:sldMk cId="1188403712" sldId="257"/>
            <ac:spMk id="6" creationId="{D2BE2159-C077-442C-8D11-7C5976B2EA23}"/>
          </ac:spMkLst>
        </pc:spChg>
        <pc:spChg chg="add mod">
          <ac:chgData name="Devon Keys" userId="9caef1f2-3228-41ea-b0bb-2952736493d7" providerId="ADAL" clId="{17CD4180-565E-4190-993D-59E59A7A133A}" dt="2019-10-04T22:03:20.373" v="12700" actId="207"/>
          <ac:spMkLst>
            <pc:docMk/>
            <pc:sldMk cId="1188403712" sldId="257"/>
            <ac:spMk id="8" creationId="{A2CF311A-79D8-4A22-BC86-06EF6BBFCF7F}"/>
          </ac:spMkLst>
        </pc:spChg>
        <pc:graphicFrameChg chg="del mod">
          <ac:chgData name="Devon Keys" userId="9caef1f2-3228-41ea-b0bb-2952736493d7" providerId="ADAL" clId="{17CD4180-565E-4190-993D-59E59A7A133A}" dt="2019-09-09T21:07:04.902" v="4187" actId="478"/>
          <ac:graphicFrameMkLst>
            <pc:docMk/>
            <pc:sldMk cId="1188403712" sldId="257"/>
            <ac:graphicFrameMk id="7" creationId="{A8E68416-B974-4735-87AD-3BB3233ED740}"/>
          </ac:graphicFrameMkLst>
        </pc:graphicFrameChg>
        <pc:picChg chg="add mod">
          <ac:chgData name="Devon Keys" userId="9caef1f2-3228-41ea-b0bb-2952736493d7" providerId="ADAL" clId="{17CD4180-565E-4190-993D-59E59A7A133A}" dt="2019-10-02T22:10:51.470" v="11520" actId="1076"/>
          <ac:picMkLst>
            <pc:docMk/>
            <pc:sldMk cId="1188403712" sldId="257"/>
            <ac:picMk id="9" creationId="{C646CC02-BD8C-4753-A7DA-DC0694249EED}"/>
          </ac:picMkLst>
        </pc:picChg>
        <pc:picChg chg="add del mod">
          <ac:chgData name="Devon Keys" userId="9caef1f2-3228-41ea-b0bb-2952736493d7" providerId="ADAL" clId="{17CD4180-565E-4190-993D-59E59A7A133A}" dt="2019-09-09T21:13:18.211" v="4285" actId="478"/>
          <ac:picMkLst>
            <pc:docMk/>
            <pc:sldMk cId="1188403712" sldId="257"/>
            <ac:picMk id="11" creationId="{FA70A5C4-9114-4C82-BC8D-9823D5F1CE03}"/>
          </ac:picMkLst>
        </pc:picChg>
        <pc:picChg chg="add del mod">
          <ac:chgData name="Devon Keys" userId="9caef1f2-3228-41ea-b0bb-2952736493d7" providerId="ADAL" clId="{17CD4180-565E-4190-993D-59E59A7A133A}" dt="2019-09-09T21:10:31.055" v="4275" actId="478"/>
          <ac:picMkLst>
            <pc:docMk/>
            <pc:sldMk cId="1188403712" sldId="257"/>
            <ac:picMk id="13" creationId="{DE736E96-B156-42C8-8480-58C7BAE3BBFE}"/>
          </ac:picMkLst>
        </pc:picChg>
        <pc:picChg chg="add del mod">
          <ac:chgData name="Devon Keys" userId="9caef1f2-3228-41ea-b0bb-2952736493d7" providerId="ADAL" clId="{17CD4180-565E-4190-993D-59E59A7A133A}" dt="2019-09-09T21:10:31.055" v="4275" actId="478"/>
          <ac:picMkLst>
            <pc:docMk/>
            <pc:sldMk cId="1188403712" sldId="257"/>
            <ac:picMk id="15" creationId="{B04DB8C6-56B4-4964-B791-61B2699EFD1D}"/>
          </ac:picMkLst>
        </pc:picChg>
        <pc:picChg chg="add mod">
          <ac:chgData name="Devon Keys" userId="9caef1f2-3228-41ea-b0bb-2952736493d7" providerId="ADAL" clId="{17CD4180-565E-4190-993D-59E59A7A133A}" dt="2019-10-02T22:09:36.584" v="11480" actId="1076"/>
          <ac:picMkLst>
            <pc:docMk/>
            <pc:sldMk cId="1188403712" sldId="257"/>
            <ac:picMk id="17" creationId="{7606C845-9C6C-4B50-8081-5AF102A943F5}"/>
          </ac:picMkLst>
        </pc:picChg>
        <pc:picChg chg="add del mod">
          <ac:chgData name="Devon Keys" userId="9caef1f2-3228-41ea-b0bb-2952736493d7" providerId="ADAL" clId="{17CD4180-565E-4190-993D-59E59A7A133A}" dt="2019-10-02T22:08:27.085" v="11467" actId="478"/>
          <ac:picMkLst>
            <pc:docMk/>
            <pc:sldMk cId="1188403712" sldId="257"/>
            <ac:picMk id="19" creationId="{A07F921F-2E1A-46E2-8B01-E6557B2764F8}"/>
          </ac:picMkLst>
        </pc:picChg>
        <pc:picChg chg="add mod">
          <ac:chgData name="Devon Keys" userId="9caef1f2-3228-41ea-b0bb-2952736493d7" providerId="ADAL" clId="{17CD4180-565E-4190-993D-59E59A7A133A}" dt="2019-10-02T22:10:11.822" v="11500" actId="1038"/>
          <ac:picMkLst>
            <pc:docMk/>
            <pc:sldMk cId="1188403712" sldId="257"/>
            <ac:picMk id="21" creationId="{34A0E41D-1101-4253-BBC3-8E6A11950035}"/>
          </ac:picMkLst>
        </pc:picChg>
      </pc:sldChg>
      <pc:sldChg chg="modSp ord modTransition modNotesTx">
        <pc:chgData name="Devon Keys" userId="9caef1f2-3228-41ea-b0bb-2952736493d7" providerId="ADAL" clId="{17CD4180-565E-4190-993D-59E59A7A133A}" dt="2019-10-02T22:31:54.395" v="11880" actId="20577"/>
        <pc:sldMkLst>
          <pc:docMk/>
          <pc:sldMk cId="1420642183" sldId="258"/>
        </pc:sldMkLst>
        <pc:spChg chg="mod">
          <ac:chgData name="Devon Keys" userId="9caef1f2-3228-41ea-b0bb-2952736493d7" providerId="ADAL" clId="{17CD4180-565E-4190-993D-59E59A7A133A}" dt="2019-09-26T22:11:45.678" v="11068" actId="20577"/>
          <ac:spMkLst>
            <pc:docMk/>
            <pc:sldMk cId="1420642183" sldId="258"/>
            <ac:spMk id="3" creationId="{537322BF-4527-43AC-BABB-CC87E7FB192E}"/>
          </ac:spMkLst>
        </pc:spChg>
      </pc:sldChg>
      <pc:sldChg chg="addSp delSp modSp modTransition addAnim delAnim modAnim modNotesTx">
        <pc:chgData name="Devon Keys" userId="9caef1f2-3228-41ea-b0bb-2952736493d7" providerId="ADAL" clId="{17CD4180-565E-4190-993D-59E59A7A133A}" dt="2019-10-08T16:25:21.640" v="13094" actId="1076"/>
        <pc:sldMkLst>
          <pc:docMk/>
          <pc:sldMk cId="1715024641" sldId="260"/>
        </pc:sldMkLst>
        <pc:spChg chg="add mod">
          <ac:chgData name="Devon Keys" userId="9caef1f2-3228-41ea-b0bb-2952736493d7" providerId="ADAL" clId="{17CD4180-565E-4190-993D-59E59A7A133A}" dt="2019-10-08T15:52:01.990" v="13018" actId="767"/>
          <ac:spMkLst>
            <pc:docMk/>
            <pc:sldMk cId="1715024641" sldId="260"/>
            <ac:spMk id="3" creationId="{194D684D-51F9-4161-9B72-024D2BC828AD}"/>
          </ac:spMkLst>
        </pc:spChg>
        <pc:spChg chg="mod">
          <ac:chgData name="Devon Keys" userId="9caef1f2-3228-41ea-b0bb-2952736493d7" providerId="ADAL" clId="{17CD4180-565E-4190-993D-59E59A7A133A}" dt="2019-10-08T16:25:21.640" v="13094" actId="1076"/>
          <ac:spMkLst>
            <pc:docMk/>
            <pc:sldMk cId="1715024641" sldId="260"/>
            <ac:spMk id="16" creationId="{F245C064-3619-4B0F-9777-69EEACFBFFE5}"/>
          </ac:spMkLst>
        </pc:spChg>
        <pc:grpChg chg="add mod">
          <ac:chgData name="Devon Keys" userId="9caef1f2-3228-41ea-b0bb-2952736493d7" providerId="ADAL" clId="{17CD4180-565E-4190-993D-59E59A7A133A}" dt="2019-10-08T16:23:52.901" v="13041" actId="164"/>
          <ac:grpSpMkLst>
            <pc:docMk/>
            <pc:sldMk cId="1715024641" sldId="260"/>
            <ac:grpSpMk id="5" creationId="{BF21E8D2-0CA7-4FB4-B4B9-A8A1B6524312}"/>
          </ac:grpSpMkLst>
        </pc:grpChg>
        <pc:grpChg chg="mod">
          <ac:chgData name="Devon Keys" userId="9caef1f2-3228-41ea-b0bb-2952736493d7" providerId="ADAL" clId="{17CD4180-565E-4190-993D-59E59A7A133A}" dt="2019-10-08T16:24:36.124" v="13093" actId="1035"/>
          <ac:grpSpMkLst>
            <pc:docMk/>
            <pc:sldMk cId="1715024641" sldId="260"/>
            <ac:grpSpMk id="21" creationId="{5947B424-5B45-4E34-A5CF-9EBBBC63BF72}"/>
          </ac:grpSpMkLst>
        </pc:grpChg>
        <pc:grpChg chg="mod">
          <ac:chgData name="Devon Keys" userId="9caef1f2-3228-41ea-b0bb-2952736493d7" providerId="ADAL" clId="{17CD4180-565E-4190-993D-59E59A7A133A}" dt="2019-10-08T16:24:36.124" v="13093" actId="1035"/>
          <ac:grpSpMkLst>
            <pc:docMk/>
            <pc:sldMk cId="1715024641" sldId="260"/>
            <ac:grpSpMk id="22" creationId="{45B6EEDC-01E4-43A6-BF2E-6AAAE9C4A28A}"/>
          </ac:grpSpMkLst>
        </pc:grpChg>
        <pc:graphicFrameChg chg="mod">
          <ac:chgData name="Devon Keys" userId="9caef1f2-3228-41ea-b0bb-2952736493d7" providerId="ADAL" clId="{17CD4180-565E-4190-993D-59E59A7A133A}" dt="2019-10-08T16:24:36.124" v="13093" actId="1035"/>
          <ac:graphicFrameMkLst>
            <pc:docMk/>
            <pc:sldMk cId="1715024641" sldId="260"/>
            <ac:graphicFrameMk id="4" creationId="{816FE4D3-DAAA-4CD0-954B-B7B0908D6BE5}"/>
          </ac:graphicFrameMkLst>
        </pc:graphicFrameChg>
        <pc:graphicFrameChg chg="add del mod">
          <ac:chgData name="Devon Keys" userId="9caef1f2-3228-41ea-b0bb-2952736493d7" providerId="ADAL" clId="{17CD4180-565E-4190-993D-59E59A7A133A}" dt="2019-10-08T16:23:09.096" v="13035"/>
          <ac:graphicFrameMkLst>
            <pc:docMk/>
            <pc:sldMk cId="1715024641" sldId="260"/>
            <ac:graphicFrameMk id="12" creationId="{74934760-D02E-4DD6-9E5C-171B59B630CC}"/>
          </ac:graphicFrameMkLst>
        </pc:graphicFrameChg>
      </pc:sldChg>
      <pc:sldChg chg="addSp delSp modSp ord modTransition modNotesTx">
        <pc:chgData name="Devon Keys" userId="9caef1f2-3228-41ea-b0bb-2952736493d7" providerId="ADAL" clId="{17CD4180-565E-4190-993D-59E59A7A133A}" dt="2019-10-02T22:32:27.054" v="11889" actId="20577"/>
        <pc:sldMkLst>
          <pc:docMk/>
          <pc:sldMk cId="1501342497" sldId="261"/>
        </pc:sldMkLst>
        <pc:spChg chg="mod">
          <ac:chgData name="Devon Keys" userId="9caef1f2-3228-41ea-b0bb-2952736493d7" providerId="ADAL" clId="{17CD4180-565E-4190-993D-59E59A7A133A}" dt="2019-10-02T22:07:48.014" v="11463" actId="20577"/>
          <ac:spMkLst>
            <pc:docMk/>
            <pc:sldMk cId="1501342497" sldId="261"/>
            <ac:spMk id="2" creationId="{36EAB138-1A3E-45F6-9C2A-6AAB440F4B45}"/>
          </ac:spMkLst>
        </pc:spChg>
        <pc:spChg chg="add del">
          <ac:chgData name="Devon Keys" userId="9caef1f2-3228-41ea-b0bb-2952736493d7" providerId="ADAL" clId="{17CD4180-565E-4190-993D-59E59A7A133A}" dt="2019-08-13T19:54:05.251" v="7" actId="478"/>
          <ac:spMkLst>
            <pc:docMk/>
            <pc:sldMk cId="1501342497" sldId="261"/>
            <ac:spMk id="3" creationId="{929D832C-2FAF-4957-9BC4-ADD9299554A4}"/>
          </ac:spMkLst>
        </pc:spChg>
        <pc:spChg chg="add mod">
          <ac:chgData name="Devon Keys" userId="9caef1f2-3228-41ea-b0bb-2952736493d7" providerId="ADAL" clId="{17CD4180-565E-4190-993D-59E59A7A133A}" dt="2019-10-02T22:08:00.426" v="11464"/>
          <ac:spMkLst>
            <pc:docMk/>
            <pc:sldMk cId="1501342497" sldId="261"/>
            <ac:spMk id="4" creationId="{1FD3E418-0704-4C2E-93F3-286B14F68C5F}"/>
          </ac:spMkLst>
        </pc:spChg>
      </pc:sldChg>
      <pc:sldChg chg="modSp del modNotesTx">
        <pc:chgData name="Devon Keys" userId="9caef1f2-3228-41ea-b0bb-2952736493d7" providerId="ADAL" clId="{17CD4180-565E-4190-993D-59E59A7A133A}" dt="2019-09-06T17:14:33.440" v="2176" actId="2696"/>
        <pc:sldMkLst>
          <pc:docMk/>
          <pc:sldMk cId="144311688" sldId="262"/>
        </pc:sldMkLst>
        <pc:spChg chg="mod">
          <ac:chgData name="Devon Keys" userId="9caef1f2-3228-41ea-b0bb-2952736493d7" providerId="ADAL" clId="{17CD4180-565E-4190-993D-59E59A7A133A}" dt="2019-09-06T17:13:28.480" v="2141" actId="20577"/>
          <ac:spMkLst>
            <pc:docMk/>
            <pc:sldMk cId="144311688" sldId="262"/>
            <ac:spMk id="2" creationId="{1A9A8B6D-B2BE-4B1B-BC09-DE9755D837D0}"/>
          </ac:spMkLst>
        </pc:spChg>
      </pc:sldChg>
      <pc:sldChg chg="modTransition">
        <pc:chgData name="Devon Keys" userId="9caef1f2-3228-41ea-b0bb-2952736493d7" providerId="ADAL" clId="{17CD4180-565E-4190-993D-59E59A7A133A}" dt="2019-09-23T18:03:26.246" v="10811"/>
        <pc:sldMkLst>
          <pc:docMk/>
          <pc:sldMk cId="3371207188" sldId="263"/>
        </pc:sldMkLst>
      </pc:sldChg>
      <pc:sldChg chg="addSp delSp modSp modTransition">
        <pc:chgData name="Devon Keys" userId="9caef1f2-3228-41ea-b0bb-2952736493d7" providerId="ADAL" clId="{17CD4180-565E-4190-993D-59E59A7A133A}" dt="2019-10-08T16:31:06.446" v="13117" actId="1076"/>
        <pc:sldMkLst>
          <pc:docMk/>
          <pc:sldMk cId="999263267" sldId="264"/>
        </pc:sldMkLst>
        <pc:spChg chg="add mod">
          <ac:chgData name="Devon Keys" userId="9caef1f2-3228-41ea-b0bb-2952736493d7" providerId="ADAL" clId="{17CD4180-565E-4190-993D-59E59A7A133A}" dt="2019-09-09T22:28:59.943" v="5786" actId="122"/>
          <ac:spMkLst>
            <pc:docMk/>
            <pc:sldMk cId="999263267" sldId="264"/>
            <ac:spMk id="2" creationId="{22CB5EA7-E3AB-4E5E-A179-7334AD6DB87D}"/>
          </ac:spMkLst>
        </pc:spChg>
        <pc:spChg chg="mod">
          <ac:chgData name="Devon Keys" userId="9caef1f2-3228-41ea-b0bb-2952736493d7" providerId="ADAL" clId="{17CD4180-565E-4190-993D-59E59A7A133A}" dt="2019-10-08T16:31:06.446" v="13117" actId="1076"/>
          <ac:spMkLst>
            <pc:docMk/>
            <pc:sldMk cId="999263267" sldId="264"/>
            <ac:spMk id="3" creationId="{AAE11AD9-3FAE-4C30-9924-7763A4C488EC}"/>
          </ac:spMkLst>
        </pc:spChg>
        <pc:spChg chg="add mod">
          <ac:chgData name="Devon Keys" userId="9caef1f2-3228-41ea-b0bb-2952736493d7" providerId="ADAL" clId="{17CD4180-565E-4190-993D-59E59A7A133A}" dt="2019-09-23T18:23:22.048" v="10830" actId="478"/>
          <ac:spMkLst>
            <pc:docMk/>
            <pc:sldMk cId="999263267" sldId="264"/>
            <ac:spMk id="5" creationId="{F75D386C-D6FD-44EC-A596-1D2CF60322F2}"/>
          </ac:spMkLst>
        </pc:spChg>
        <pc:spChg chg="add del">
          <ac:chgData name="Devon Keys" userId="9caef1f2-3228-41ea-b0bb-2952736493d7" providerId="ADAL" clId="{17CD4180-565E-4190-993D-59E59A7A133A}" dt="2019-09-09T22:26:14.738" v="5738" actId="478"/>
          <ac:spMkLst>
            <pc:docMk/>
            <pc:sldMk cId="999263267" sldId="264"/>
            <ac:spMk id="6" creationId="{68B0BC00-3A13-4C4F-8AB8-9CFBA0C41836}"/>
          </ac:spMkLst>
        </pc:spChg>
        <pc:spChg chg="del mod">
          <ac:chgData name="Devon Keys" userId="9caef1f2-3228-41ea-b0bb-2952736493d7" providerId="ADAL" clId="{17CD4180-565E-4190-993D-59E59A7A133A}" dt="2019-09-09T22:26:58.559" v="5745" actId="478"/>
          <ac:spMkLst>
            <pc:docMk/>
            <pc:sldMk cId="999263267" sldId="264"/>
            <ac:spMk id="12" creationId="{38EE60F3-6297-4CF1-8A00-FC6F94263BD9}"/>
          </ac:spMkLst>
        </pc:spChg>
        <pc:spChg chg="del mod">
          <ac:chgData name="Devon Keys" userId="9caef1f2-3228-41ea-b0bb-2952736493d7" providerId="ADAL" clId="{17CD4180-565E-4190-993D-59E59A7A133A}" dt="2019-09-23T18:23:22.048" v="10830" actId="478"/>
          <ac:spMkLst>
            <pc:docMk/>
            <pc:sldMk cId="999263267" sldId="264"/>
            <ac:spMk id="14" creationId="{BEE71080-E299-491A-86DA-498A98AD265F}"/>
          </ac:spMkLst>
        </pc:spChg>
        <pc:picChg chg="mod">
          <ac:chgData name="Devon Keys" userId="9caef1f2-3228-41ea-b0bb-2952736493d7" providerId="ADAL" clId="{17CD4180-565E-4190-993D-59E59A7A133A}" dt="2019-10-08T16:30:54.991" v="13116" actId="1076"/>
          <ac:picMkLst>
            <pc:docMk/>
            <pc:sldMk cId="999263267" sldId="264"/>
            <ac:picMk id="8" creationId="{EC5A8551-4B7A-4150-92C8-209C7923E29D}"/>
          </ac:picMkLst>
        </pc:picChg>
      </pc:sldChg>
      <pc:sldChg chg="addSp modSp add del ord modAnim">
        <pc:chgData name="Devon Keys" userId="9caef1f2-3228-41ea-b0bb-2952736493d7" providerId="ADAL" clId="{17CD4180-565E-4190-993D-59E59A7A133A}" dt="2019-09-23T17:42:37.093" v="10652" actId="2696"/>
        <pc:sldMkLst>
          <pc:docMk/>
          <pc:sldMk cId="2439309001" sldId="265"/>
        </pc:sldMkLst>
        <pc:spChg chg="mod">
          <ac:chgData name="Devon Keys" userId="9caef1f2-3228-41ea-b0bb-2952736493d7" providerId="ADAL" clId="{17CD4180-565E-4190-993D-59E59A7A133A}" dt="2019-09-23T15:59:38.168" v="9614" actId="113"/>
          <ac:spMkLst>
            <pc:docMk/>
            <pc:sldMk cId="2439309001" sldId="265"/>
            <ac:spMk id="2" creationId="{8D83DF6B-D486-42B0-96C1-083B4BA33828}"/>
          </ac:spMkLst>
        </pc:spChg>
        <pc:spChg chg="mod">
          <ac:chgData name="Devon Keys" userId="9caef1f2-3228-41ea-b0bb-2952736493d7" providerId="ADAL" clId="{17CD4180-565E-4190-993D-59E59A7A133A}" dt="2019-09-23T16:00:36.789" v="9626" actId="403"/>
          <ac:spMkLst>
            <pc:docMk/>
            <pc:sldMk cId="2439309001" sldId="265"/>
            <ac:spMk id="17" creationId="{B0EF81A4-A276-49BE-998A-4D5C04C46FFE}"/>
          </ac:spMkLst>
        </pc:spChg>
        <pc:grpChg chg="add mod">
          <ac:chgData name="Devon Keys" userId="9caef1f2-3228-41ea-b0bb-2952736493d7" providerId="ADAL" clId="{17CD4180-565E-4190-993D-59E59A7A133A}" dt="2019-09-23T16:00:52.534" v="9628" actId="1036"/>
          <ac:grpSpMkLst>
            <pc:docMk/>
            <pc:sldMk cId="2439309001" sldId="265"/>
            <ac:grpSpMk id="3" creationId="{E9CE81CE-8B40-4C51-BB7E-F199A77C0356}"/>
          </ac:grpSpMkLst>
        </pc:grpChg>
        <pc:picChg chg="mod">
          <ac:chgData name="Devon Keys" userId="9caef1f2-3228-41ea-b0bb-2952736493d7" providerId="ADAL" clId="{17CD4180-565E-4190-993D-59E59A7A133A}" dt="2019-09-23T15:57:35.114" v="9573" actId="1440"/>
          <ac:picMkLst>
            <pc:docMk/>
            <pc:sldMk cId="2439309001" sldId="265"/>
            <ac:picMk id="5" creationId="{D9C71024-7968-464D-BE7C-1F8DEEACE673}"/>
          </ac:picMkLst>
        </pc:picChg>
        <pc:picChg chg="mod">
          <ac:chgData name="Devon Keys" userId="9caef1f2-3228-41ea-b0bb-2952736493d7" providerId="ADAL" clId="{17CD4180-565E-4190-993D-59E59A7A133A}" dt="2019-09-23T15:57:35.114" v="9573" actId="1440"/>
          <ac:picMkLst>
            <pc:docMk/>
            <pc:sldMk cId="2439309001" sldId="265"/>
            <ac:picMk id="14" creationId="{B4736219-575F-4929-8050-0EA7DE28C24C}"/>
          </ac:picMkLst>
        </pc:picChg>
        <pc:picChg chg="mod">
          <ac:chgData name="Devon Keys" userId="9caef1f2-3228-41ea-b0bb-2952736493d7" providerId="ADAL" clId="{17CD4180-565E-4190-993D-59E59A7A133A}" dt="2019-09-23T15:57:35.114" v="9573" actId="1440"/>
          <ac:picMkLst>
            <pc:docMk/>
            <pc:sldMk cId="2439309001" sldId="265"/>
            <ac:picMk id="16" creationId="{DDE34F34-8B77-4594-AB4F-E28DF51FE4DC}"/>
          </ac:picMkLst>
        </pc:picChg>
      </pc:sldChg>
      <pc:sldChg chg="add del">
        <pc:chgData name="Devon Keys" userId="9caef1f2-3228-41ea-b0bb-2952736493d7" providerId="ADAL" clId="{17CD4180-565E-4190-993D-59E59A7A133A}" dt="2019-08-13T19:57:31.232" v="252" actId="2696"/>
        <pc:sldMkLst>
          <pc:docMk/>
          <pc:sldMk cId="1365007013" sldId="267"/>
        </pc:sldMkLst>
      </pc:sldChg>
      <pc:sldChg chg="addSp delSp modSp add del ord modTransition">
        <pc:chgData name="Devon Keys" userId="9caef1f2-3228-41ea-b0bb-2952736493d7" providerId="ADAL" clId="{17CD4180-565E-4190-993D-59E59A7A133A}" dt="2019-10-02T22:08:02.435" v="11465" actId="2696"/>
        <pc:sldMkLst>
          <pc:docMk/>
          <pc:sldMk cId="4026839872" sldId="268"/>
        </pc:sldMkLst>
        <pc:spChg chg="del mod">
          <ac:chgData name="Devon Keys" userId="9caef1f2-3228-41ea-b0bb-2952736493d7" providerId="ADAL" clId="{17CD4180-565E-4190-993D-59E59A7A133A}" dt="2019-08-13T19:59:56.075" v="350" actId="478"/>
          <ac:spMkLst>
            <pc:docMk/>
            <pc:sldMk cId="4026839872" sldId="268"/>
            <ac:spMk id="2" creationId="{3C0B7269-866E-4662-A61E-4FD6EB4A2541}"/>
          </ac:spMkLst>
        </pc:spChg>
        <pc:spChg chg="del">
          <ac:chgData name="Devon Keys" userId="9caef1f2-3228-41ea-b0bb-2952736493d7" providerId="ADAL" clId="{17CD4180-565E-4190-993D-59E59A7A133A}" dt="2019-08-13T19:59:58.788" v="351" actId="478"/>
          <ac:spMkLst>
            <pc:docMk/>
            <pc:sldMk cId="4026839872" sldId="268"/>
            <ac:spMk id="3" creationId="{537322BF-4527-43AC-BABB-CC87E7FB192E}"/>
          </ac:spMkLst>
        </pc:spChg>
        <pc:spChg chg="add del">
          <ac:chgData name="Devon Keys" userId="9caef1f2-3228-41ea-b0bb-2952736493d7" providerId="ADAL" clId="{17CD4180-565E-4190-993D-59E59A7A133A}" dt="2019-08-13T19:59:52.069" v="349" actId="478"/>
          <ac:spMkLst>
            <pc:docMk/>
            <pc:sldMk cId="4026839872" sldId="268"/>
            <ac:spMk id="4" creationId="{D59B487E-2559-4A63-AED9-E99A6B1FA0A2}"/>
          </ac:spMkLst>
        </pc:spChg>
        <pc:spChg chg="add del">
          <ac:chgData name="Devon Keys" userId="9caef1f2-3228-41ea-b0bb-2952736493d7" providerId="ADAL" clId="{17CD4180-565E-4190-993D-59E59A7A133A}" dt="2019-08-13T19:59:52.069" v="349" actId="478"/>
          <ac:spMkLst>
            <pc:docMk/>
            <pc:sldMk cId="4026839872" sldId="268"/>
            <ac:spMk id="5" creationId="{2D6C8CCF-3959-4308-8537-D09945B3FA04}"/>
          </ac:spMkLst>
        </pc:spChg>
        <pc:spChg chg="add del mod">
          <ac:chgData name="Devon Keys" userId="9caef1f2-3228-41ea-b0bb-2952736493d7" providerId="ADAL" clId="{17CD4180-565E-4190-993D-59E59A7A133A}" dt="2019-08-13T20:00:02.981" v="352" actId="478"/>
          <ac:spMkLst>
            <pc:docMk/>
            <pc:sldMk cId="4026839872" sldId="268"/>
            <ac:spMk id="7" creationId="{DB869D1C-501A-49AE-84C0-9134116197A8}"/>
          </ac:spMkLst>
        </pc:spChg>
        <pc:spChg chg="add del mod">
          <ac:chgData name="Devon Keys" userId="9caef1f2-3228-41ea-b0bb-2952736493d7" providerId="ADAL" clId="{17CD4180-565E-4190-993D-59E59A7A133A}" dt="2019-08-13T20:00:05.287" v="353" actId="478"/>
          <ac:spMkLst>
            <pc:docMk/>
            <pc:sldMk cId="4026839872" sldId="268"/>
            <ac:spMk id="9" creationId="{E7007DFB-81F9-4D72-B896-B411855E7EFD}"/>
          </ac:spMkLst>
        </pc:spChg>
        <pc:spChg chg="add del mod">
          <ac:chgData name="Devon Keys" userId="9caef1f2-3228-41ea-b0bb-2952736493d7" providerId="ADAL" clId="{17CD4180-565E-4190-993D-59E59A7A133A}" dt="2019-08-13T20:00:18.940" v="360"/>
          <ac:spMkLst>
            <pc:docMk/>
            <pc:sldMk cId="4026839872" sldId="268"/>
            <ac:spMk id="10" creationId="{CD307A4E-D2BB-45B6-ADA0-CB0E4F0C3B0C}"/>
          </ac:spMkLst>
        </pc:spChg>
        <pc:spChg chg="add del">
          <ac:chgData name="Devon Keys" userId="9caef1f2-3228-41ea-b0bb-2952736493d7" providerId="ADAL" clId="{17CD4180-565E-4190-993D-59E59A7A133A}" dt="2019-08-13T20:00:18.940" v="360"/>
          <ac:spMkLst>
            <pc:docMk/>
            <pc:sldMk cId="4026839872" sldId="268"/>
            <ac:spMk id="11" creationId="{BC193FEE-BE7E-44C2-8874-88489BF13DD5}"/>
          </ac:spMkLst>
        </pc:spChg>
        <pc:spChg chg="add">
          <ac:chgData name="Devon Keys" userId="9caef1f2-3228-41ea-b0bb-2952736493d7" providerId="ADAL" clId="{17CD4180-565E-4190-993D-59E59A7A133A}" dt="2019-08-13T20:00:26.923" v="361"/>
          <ac:spMkLst>
            <pc:docMk/>
            <pc:sldMk cId="4026839872" sldId="268"/>
            <ac:spMk id="12" creationId="{66DA0E47-529E-4FBF-A5C8-2BB7059B6EF3}"/>
          </ac:spMkLst>
        </pc:spChg>
        <pc:spChg chg="add mod">
          <ac:chgData name="Devon Keys" userId="9caef1f2-3228-41ea-b0bb-2952736493d7" providerId="ADAL" clId="{17CD4180-565E-4190-993D-59E59A7A133A}" dt="2019-09-24T16:29:50.112" v="10908" actId="207"/>
          <ac:spMkLst>
            <pc:docMk/>
            <pc:sldMk cId="4026839872" sldId="268"/>
            <ac:spMk id="13" creationId="{4F80508F-4EB4-402F-8608-6F941BE2B927}"/>
          </ac:spMkLst>
        </pc:spChg>
      </pc:sldChg>
      <pc:sldChg chg="modSp add del modTransition">
        <pc:chgData name="Devon Keys" userId="9caef1f2-3228-41ea-b0bb-2952736493d7" providerId="ADAL" clId="{17CD4180-565E-4190-993D-59E59A7A133A}" dt="2019-10-02T22:22:20.853" v="11793" actId="2696"/>
        <pc:sldMkLst>
          <pc:docMk/>
          <pc:sldMk cId="3070733111" sldId="269"/>
        </pc:sldMkLst>
        <pc:spChg chg="mod">
          <ac:chgData name="Devon Keys" userId="9caef1f2-3228-41ea-b0bb-2952736493d7" providerId="ADAL" clId="{17CD4180-565E-4190-993D-59E59A7A133A}" dt="2019-08-13T20:00:35.003" v="368" actId="20577"/>
          <ac:spMkLst>
            <pc:docMk/>
            <pc:sldMk cId="3070733111" sldId="269"/>
            <ac:spMk id="2" creationId="{36EAB138-1A3E-45F6-9C2A-6AAB440F4B45}"/>
          </ac:spMkLst>
        </pc:spChg>
        <pc:spChg chg="mod">
          <ac:chgData name="Devon Keys" userId="9caef1f2-3228-41ea-b0bb-2952736493d7" providerId="ADAL" clId="{17CD4180-565E-4190-993D-59E59A7A133A}" dt="2019-09-24T16:30:11.123" v="10911" actId="207"/>
          <ac:spMkLst>
            <pc:docMk/>
            <pc:sldMk cId="3070733111" sldId="269"/>
            <ac:spMk id="4" creationId="{1FD3E418-0704-4C2E-93F3-286B14F68C5F}"/>
          </ac:spMkLst>
        </pc:spChg>
      </pc:sldChg>
      <pc:sldChg chg="modSp add del ord modTransition">
        <pc:chgData name="Devon Keys" userId="9caef1f2-3228-41ea-b0bb-2952736493d7" providerId="ADAL" clId="{17CD4180-565E-4190-993D-59E59A7A133A}" dt="2019-10-08T15:41:46.952" v="13011" actId="2696"/>
        <pc:sldMkLst>
          <pc:docMk/>
          <pc:sldMk cId="1653879135" sldId="270"/>
        </pc:sldMkLst>
        <pc:spChg chg="mod">
          <ac:chgData name="Devon Keys" userId="9caef1f2-3228-41ea-b0bb-2952736493d7" providerId="ADAL" clId="{17CD4180-565E-4190-993D-59E59A7A133A}" dt="2019-09-23T15:59:24.878" v="9611" actId="207"/>
          <ac:spMkLst>
            <pc:docMk/>
            <pc:sldMk cId="1653879135" sldId="270"/>
            <ac:spMk id="2" creationId="{DDD9F15A-0128-4534-A652-772AFEBBC4C9}"/>
          </ac:spMkLst>
        </pc:spChg>
      </pc:sldChg>
      <pc:sldChg chg="addSp delSp modSp add ord modTransition modNotesTx">
        <pc:chgData name="Devon Keys" userId="9caef1f2-3228-41ea-b0bb-2952736493d7" providerId="ADAL" clId="{17CD4180-565E-4190-993D-59E59A7A133A}" dt="2019-10-09T18:44:55.075" v="13191" actId="113"/>
        <pc:sldMkLst>
          <pc:docMk/>
          <pc:sldMk cId="1462958982" sldId="271"/>
        </pc:sldMkLst>
        <pc:spChg chg="add mod">
          <ac:chgData name="Devon Keys" userId="9caef1f2-3228-41ea-b0bb-2952736493d7" providerId="ADAL" clId="{17CD4180-565E-4190-993D-59E59A7A133A}" dt="2019-09-23T18:57:58.696" v="10857" actId="208"/>
          <ac:spMkLst>
            <pc:docMk/>
            <pc:sldMk cId="1462958982" sldId="271"/>
            <ac:spMk id="2" creationId="{1852FAE3-F89A-489A-891E-74A522ED5242}"/>
          </ac:spMkLst>
        </pc:spChg>
        <pc:spChg chg="mod">
          <ac:chgData name="Devon Keys" userId="9caef1f2-3228-41ea-b0bb-2952736493d7" providerId="ADAL" clId="{17CD4180-565E-4190-993D-59E59A7A133A}" dt="2019-10-09T18:44:55.075" v="13191" actId="113"/>
          <ac:spMkLst>
            <pc:docMk/>
            <pc:sldMk cId="1462958982" sldId="271"/>
            <ac:spMk id="3" creationId="{0570BD80-D83B-48C2-951D-F9481D623550}"/>
          </ac:spMkLst>
        </pc:spChg>
        <pc:spChg chg="add del mod">
          <ac:chgData name="Devon Keys" userId="9caef1f2-3228-41ea-b0bb-2952736493d7" providerId="ADAL" clId="{17CD4180-565E-4190-993D-59E59A7A133A}" dt="2019-09-10T16:54:37.265" v="7587" actId="478"/>
          <ac:spMkLst>
            <pc:docMk/>
            <pc:sldMk cId="1462958982" sldId="271"/>
            <ac:spMk id="4" creationId="{F01AD577-404E-49E8-BC93-90C3C00BDC54}"/>
          </ac:spMkLst>
        </pc:spChg>
        <pc:spChg chg="add mod">
          <ac:chgData name="Devon Keys" userId="9caef1f2-3228-41ea-b0bb-2952736493d7" providerId="ADAL" clId="{17CD4180-565E-4190-993D-59E59A7A133A}" dt="2019-09-23T15:59:28.877" v="9612" actId="207"/>
          <ac:spMkLst>
            <pc:docMk/>
            <pc:sldMk cId="1462958982" sldId="271"/>
            <ac:spMk id="5" creationId="{16A992B1-5DE3-4D54-9DFB-F9FB59CD836F}"/>
          </ac:spMkLst>
        </pc:spChg>
        <pc:spChg chg="add del">
          <ac:chgData name="Devon Keys" userId="9caef1f2-3228-41ea-b0bb-2952736493d7" providerId="ADAL" clId="{17CD4180-565E-4190-993D-59E59A7A133A}" dt="2019-09-10T16:49:33.186" v="7530"/>
          <ac:spMkLst>
            <pc:docMk/>
            <pc:sldMk cId="1462958982" sldId="271"/>
            <ac:spMk id="10" creationId="{CF9BA5D5-EDF7-456E-B1F1-235A41DB8DA1}"/>
          </ac:spMkLst>
        </pc:spChg>
        <pc:spChg chg="add mod">
          <ac:chgData name="Devon Keys" userId="9caef1f2-3228-41ea-b0bb-2952736493d7" providerId="ADAL" clId="{17CD4180-565E-4190-993D-59E59A7A133A}" dt="2019-10-09T18:42:17.873" v="13136" actId="1038"/>
          <ac:spMkLst>
            <pc:docMk/>
            <pc:sldMk cId="1462958982" sldId="271"/>
            <ac:spMk id="11" creationId="{37B4E0A2-A961-4E35-A45A-A26C905FEC8F}"/>
          </ac:spMkLst>
        </pc:spChg>
        <pc:spChg chg="add mod">
          <ac:chgData name="Devon Keys" userId="9caef1f2-3228-41ea-b0bb-2952736493d7" providerId="ADAL" clId="{17CD4180-565E-4190-993D-59E59A7A133A}" dt="2019-10-09T18:42:25.360" v="13137" actId="1076"/>
          <ac:spMkLst>
            <pc:docMk/>
            <pc:sldMk cId="1462958982" sldId="271"/>
            <ac:spMk id="12" creationId="{6325886A-ED78-4AE5-BEA8-E4BE431F0B83}"/>
          </ac:spMkLst>
        </pc:spChg>
        <pc:spChg chg="add mod">
          <ac:chgData name="Devon Keys" userId="9caef1f2-3228-41ea-b0bb-2952736493d7" providerId="ADAL" clId="{17CD4180-565E-4190-993D-59E59A7A133A}" dt="2019-09-10T18:04:18.956" v="7725" actId="1076"/>
          <ac:spMkLst>
            <pc:docMk/>
            <pc:sldMk cId="1462958982" sldId="271"/>
            <ac:spMk id="15" creationId="{C307AE69-0AA2-4AA9-A18E-71EBCE36A0DA}"/>
          </ac:spMkLst>
        </pc:spChg>
        <pc:spChg chg="mod">
          <ac:chgData name="Devon Keys" userId="9caef1f2-3228-41ea-b0bb-2952736493d7" providerId="ADAL" clId="{17CD4180-565E-4190-993D-59E59A7A133A}" dt="2019-09-23T19:02:53.263" v="10887" actId="1076"/>
          <ac:spMkLst>
            <pc:docMk/>
            <pc:sldMk cId="1462958982" sldId="271"/>
            <ac:spMk id="25" creationId="{B804BA28-DCEA-4A20-B0D5-4F5AE7202FBA}"/>
          </ac:spMkLst>
        </pc:spChg>
        <pc:spChg chg="mod">
          <ac:chgData name="Devon Keys" userId="9caef1f2-3228-41ea-b0bb-2952736493d7" providerId="ADAL" clId="{17CD4180-565E-4190-993D-59E59A7A133A}" dt="2019-10-09T18:43:34.473" v="13159" actId="1076"/>
          <ac:spMkLst>
            <pc:docMk/>
            <pc:sldMk cId="1462958982" sldId="271"/>
            <ac:spMk id="30" creationId="{5E1B474B-A3BF-4ECD-B090-756217D91E9A}"/>
          </ac:spMkLst>
        </pc:spChg>
        <pc:graphicFrameChg chg="add del mod modGraphic">
          <ac:chgData name="Devon Keys" userId="9caef1f2-3228-41ea-b0bb-2952736493d7" providerId="ADAL" clId="{17CD4180-565E-4190-993D-59E59A7A133A}" dt="2019-09-10T16:26:15.326" v="6469" actId="478"/>
          <ac:graphicFrameMkLst>
            <pc:docMk/>
            <pc:sldMk cId="1462958982" sldId="271"/>
            <ac:graphicFrameMk id="2" creationId="{D8F751F3-0A1D-48BB-BBEB-89646EE64487}"/>
          </ac:graphicFrameMkLst>
        </pc:graphicFrameChg>
        <pc:graphicFrameChg chg="add del mod modGraphic">
          <ac:chgData name="Devon Keys" userId="9caef1f2-3228-41ea-b0bb-2952736493d7" providerId="ADAL" clId="{17CD4180-565E-4190-993D-59E59A7A133A}" dt="2019-09-10T16:44:29.672" v="7483" actId="478"/>
          <ac:graphicFrameMkLst>
            <pc:docMk/>
            <pc:sldMk cId="1462958982" sldId="271"/>
            <ac:graphicFrameMk id="6" creationId="{74022FB0-E4B0-4D75-B785-006D1E47B5B9}"/>
          </ac:graphicFrameMkLst>
        </pc:graphicFrameChg>
        <pc:graphicFrameChg chg="add mod modGraphic">
          <ac:chgData name="Devon Keys" userId="9caef1f2-3228-41ea-b0bb-2952736493d7" providerId="ADAL" clId="{17CD4180-565E-4190-993D-59E59A7A133A}" dt="2019-09-10T18:00:27.496" v="7675" actId="207"/>
          <ac:graphicFrameMkLst>
            <pc:docMk/>
            <pc:sldMk cId="1462958982" sldId="271"/>
            <ac:graphicFrameMk id="8" creationId="{BE0E6E45-3727-49EF-8D91-396297562238}"/>
          </ac:graphicFrameMkLst>
        </pc:graphicFrameChg>
        <pc:cxnChg chg="add mod">
          <ac:chgData name="Devon Keys" userId="9caef1f2-3228-41ea-b0bb-2952736493d7" providerId="ADAL" clId="{17CD4180-565E-4190-993D-59E59A7A133A}" dt="2019-09-10T18:02:46.087" v="7686" actId="11529"/>
          <ac:cxnSpMkLst>
            <pc:docMk/>
            <pc:sldMk cId="1462958982" sldId="271"/>
            <ac:cxnSpMk id="14" creationId="{CB59979F-A948-4AF9-8712-155D4173F52D}"/>
          </ac:cxnSpMkLst>
        </pc:cxnChg>
      </pc:sldChg>
      <pc:sldChg chg="modSp add ord">
        <pc:chgData name="Devon Keys" userId="9caef1f2-3228-41ea-b0bb-2952736493d7" providerId="ADAL" clId="{17CD4180-565E-4190-993D-59E59A7A133A}" dt="2019-09-06T16:21:49.772" v="1928" actId="20577"/>
        <pc:sldMkLst>
          <pc:docMk/>
          <pc:sldMk cId="147050480" sldId="272"/>
        </pc:sldMkLst>
        <pc:spChg chg="mod">
          <ac:chgData name="Devon Keys" userId="9caef1f2-3228-41ea-b0bb-2952736493d7" providerId="ADAL" clId="{17CD4180-565E-4190-993D-59E59A7A133A}" dt="2019-09-06T16:21:49.772" v="1928" actId="20577"/>
          <ac:spMkLst>
            <pc:docMk/>
            <pc:sldMk cId="147050480" sldId="272"/>
            <ac:spMk id="2" creationId="{DDD9F15A-0128-4534-A652-772AFEBBC4C9}"/>
          </ac:spMkLst>
        </pc:spChg>
      </pc:sldChg>
      <pc:sldChg chg="addSp delSp modSp add ord">
        <pc:chgData name="Devon Keys" userId="9caef1f2-3228-41ea-b0bb-2952736493d7" providerId="ADAL" clId="{17CD4180-565E-4190-993D-59E59A7A133A}" dt="2019-08-13T20:21:57.558" v="684"/>
        <pc:sldMkLst>
          <pc:docMk/>
          <pc:sldMk cId="3031465617" sldId="273"/>
        </pc:sldMkLst>
        <pc:spChg chg="mod">
          <ac:chgData name="Devon Keys" userId="9caef1f2-3228-41ea-b0bb-2952736493d7" providerId="ADAL" clId="{17CD4180-565E-4190-993D-59E59A7A133A}" dt="2019-08-13T20:07:49.697" v="453" actId="1076"/>
          <ac:spMkLst>
            <pc:docMk/>
            <pc:sldMk cId="3031465617" sldId="273"/>
            <ac:spMk id="2" creationId="{1A9A8B6D-B2BE-4B1B-BC09-DE9755D837D0}"/>
          </ac:spMkLst>
        </pc:spChg>
        <pc:spChg chg="del">
          <ac:chgData name="Devon Keys" userId="9caef1f2-3228-41ea-b0bb-2952736493d7" providerId="ADAL" clId="{17CD4180-565E-4190-993D-59E59A7A133A}" dt="2019-08-13T20:06:44.576" v="433"/>
          <ac:spMkLst>
            <pc:docMk/>
            <pc:sldMk cId="3031465617" sldId="273"/>
            <ac:spMk id="3" creationId="{29B292FA-1531-41EE-90C6-91154A8923C7}"/>
          </ac:spMkLst>
        </pc:spChg>
        <pc:spChg chg="mod">
          <ac:chgData name="Devon Keys" userId="9caef1f2-3228-41ea-b0bb-2952736493d7" providerId="ADAL" clId="{17CD4180-565E-4190-993D-59E59A7A133A}" dt="2019-08-13T20:07:48.834" v="452" actId="1076"/>
          <ac:spMkLst>
            <pc:docMk/>
            <pc:sldMk cId="3031465617" sldId="273"/>
            <ac:spMk id="4" creationId="{6AD32F26-C510-40FE-BE20-E602A5E2C782}"/>
          </ac:spMkLst>
        </pc:spChg>
        <pc:spChg chg="add del mod">
          <ac:chgData name="Devon Keys" userId="9caef1f2-3228-41ea-b0bb-2952736493d7" providerId="ADAL" clId="{17CD4180-565E-4190-993D-59E59A7A133A}" dt="2019-08-13T20:06:58.557" v="435" actId="478"/>
          <ac:spMkLst>
            <pc:docMk/>
            <pc:sldMk cId="3031465617" sldId="273"/>
            <ac:spMk id="7" creationId="{E589469A-FC88-44FD-A5AB-A831CDAA8010}"/>
          </ac:spMkLst>
        </pc:spChg>
        <pc:picChg chg="add del mod">
          <ac:chgData name="Devon Keys" userId="9caef1f2-3228-41ea-b0bb-2952736493d7" providerId="ADAL" clId="{17CD4180-565E-4190-993D-59E59A7A133A}" dt="2019-08-13T20:06:55.713" v="434" actId="478"/>
          <ac:picMkLst>
            <pc:docMk/>
            <pc:sldMk cId="3031465617" sldId="273"/>
            <ac:picMk id="5" creationId="{E4F52E00-A8C2-4D05-92FD-F4816E7CE5AB}"/>
          </ac:picMkLst>
        </pc:picChg>
        <pc:picChg chg="add mod">
          <ac:chgData name="Devon Keys" userId="9caef1f2-3228-41ea-b0bb-2952736493d7" providerId="ADAL" clId="{17CD4180-565E-4190-993D-59E59A7A133A}" dt="2019-08-13T20:07:57.198" v="455" actId="1076"/>
          <ac:picMkLst>
            <pc:docMk/>
            <pc:sldMk cId="3031465617" sldId="273"/>
            <ac:picMk id="8" creationId="{64549E91-9E46-4E6A-9E99-BFDCF580FFE4}"/>
          </ac:picMkLst>
        </pc:picChg>
      </pc:sldChg>
      <pc:sldChg chg="addSp delSp modSp add del">
        <pc:chgData name="Devon Keys" userId="9caef1f2-3228-41ea-b0bb-2952736493d7" providerId="ADAL" clId="{17CD4180-565E-4190-993D-59E59A7A133A}" dt="2019-09-06T17:21:54.001" v="2457" actId="2696"/>
        <pc:sldMkLst>
          <pc:docMk/>
          <pc:sldMk cId="356898177" sldId="274"/>
        </pc:sldMkLst>
        <pc:spChg chg="del">
          <ac:chgData name="Devon Keys" userId="9caef1f2-3228-41ea-b0bb-2952736493d7" providerId="ADAL" clId="{17CD4180-565E-4190-993D-59E59A7A133A}" dt="2019-08-13T20:17:29.028" v="639" actId="478"/>
          <ac:spMkLst>
            <pc:docMk/>
            <pc:sldMk cId="356898177" sldId="274"/>
            <ac:spMk id="3" creationId="{FA085450-CF2E-42F6-9E68-4E98F0C49AB5}"/>
          </ac:spMkLst>
        </pc:spChg>
        <pc:spChg chg="del">
          <ac:chgData name="Devon Keys" userId="9caef1f2-3228-41ea-b0bb-2952736493d7" providerId="ADAL" clId="{17CD4180-565E-4190-993D-59E59A7A133A}" dt="2019-08-13T20:17:30.721" v="640" actId="478"/>
          <ac:spMkLst>
            <pc:docMk/>
            <pc:sldMk cId="356898177" sldId="274"/>
            <ac:spMk id="4" creationId="{25EEAF36-004D-4387-BFE2-8A6F6E593C02}"/>
          </ac:spMkLst>
        </pc:spChg>
        <pc:spChg chg="del">
          <ac:chgData name="Devon Keys" userId="9caef1f2-3228-41ea-b0bb-2952736493d7" providerId="ADAL" clId="{17CD4180-565E-4190-993D-59E59A7A133A}" dt="2019-08-13T20:18:28.853" v="641" actId="478"/>
          <ac:spMkLst>
            <pc:docMk/>
            <pc:sldMk cId="356898177" sldId="274"/>
            <ac:spMk id="5" creationId="{DBE8553A-798D-49B7-8EC3-286978DAC9E3}"/>
          </ac:spMkLst>
        </pc:spChg>
        <pc:spChg chg="del">
          <ac:chgData name="Devon Keys" userId="9caef1f2-3228-41ea-b0bb-2952736493d7" providerId="ADAL" clId="{17CD4180-565E-4190-993D-59E59A7A133A}" dt="2019-08-13T20:18:31.363" v="642" actId="478"/>
          <ac:spMkLst>
            <pc:docMk/>
            <pc:sldMk cId="356898177" sldId="274"/>
            <ac:spMk id="6" creationId="{BEFB04BA-2E82-47BE-80FE-0D71500B3AFC}"/>
          </ac:spMkLst>
        </pc:spChg>
        <pc:grpChg chg="add mod">
          <ac:chgData name="Devon Keys" userId="9caef1f2-3228-41ea-b0bb-2952736493d7" providerId="ADAL" clId="{17CD4180-565E-4190-993D-59E59A7A133A}" dt="2019-08-13T20:18:51.091" v="680" actId="1038"/>
          <ac:grpSpMkLst>
            <pc:docMk/>
            <pc:sldMk cId="356898177" sldId="274"/>
            <ac:grpSpMk id="7" creationId="{67EAF034-62DA-40EC-A156-3ED83C8D1629}"/>
          </ac:grpSpMkLst>
        </pc:grpChg>
      </pc:sldChg>
      <pc:sldChg chg="addSp delSp modSp add modTransition modNotesTx">
        <pc:chgData name="Devon Keys" userId="9caef1f2-3228-41ea-b0bb-2952736493d7" providerId="ADAL" clId="{17CD4180-565E-4190-993D-59E59A7A133A}" dt="2019-10-09T18:55:10.472" v="13264" actId="208"/>
        <pc:sldMkLst>
          <pc:docMk/>
          <pc:sldMk cId="3074749644" sldId="275"/>
        </pc:sldMkLst>
        <pc:spChg chg="mod">
          <ac:chgData name="Devon Keys" userId="9caef1f2-3228-41ea-b0bb-2952736493d7" providerId="ADAL" clId="{17CD4180-565E-4190-993D-59E59A7A133A}" dt="2019-09-23T15:58:12.662" v="9579" actId="207"/>
          <ac:spMkLst>
            <pc:docMk/>
            <pc:sldMk cId="3074749644" sldId="275"/>
            <ac:spMk id="2" creationId="{1A9A8B6D-B2BE-4B1B-BC09-DE9755D837D0}"/>
          </ac:spMkLst>
        </pc:spChg>
        <pc:spChg chg="del">
          <ac:chgData name="Devon Keys" userId="9caef1f2-3228-41ea-b0bb-2952736493d7" providerId="ADAL" clId="{17CD4180-565E-4190-993D-59E59A7A133A}" dt="2019-09-18T15:58:45.739" v="8779" actId="478"/>
          <ac:spMkLst>
            <pc:docMk/>
            <pc:sldMk cId="3074749644" sldId="275"/>
            <ac:spMk id="3" creationId="{29B292FA-1531-41EE-90C6-91154A8923C7}"/>
          </ac:spMkLst>
        </pc:spChg>
        <pc:spChg chg="add mod">
          <ac:chgData name="Devon Keys" userId="9caef1f2-3228-41ea-b0bb-2952736493d7" providerId="ADAL" clId="{17CD4180-565E-4190-993D-59E59A7A133A}" dt="2019-10-09T18:55:07.788" v="13263" actId="208"/>
          <ac:spMkLst>
            <pc:docMk/>
            <pc:sldMk cId="3074749644" sldId="275"/>
            <ac:spMk id="3" creationId="{6DC80A53-311E-4226-A0E1-F5503BB3B336}"/>
          </ac:spMkLst>
        </pc:spChg>
        <pc:spChg chg="mod">
          <ac:chgData name="Devon Keys" userId="9caef1f2-3228-41ea-b0bb-2952736493d7" providerId="ADAL" clId="{17CD4180-565E-4190-993D-59E59A7A133A}" dt="2019-09-12T18:19:19.195" v="8415" actId="207"/>
          <ac:spMkLst>
            <pc:docMk/>
            <pc:sldMk cId="3074749644" sldId="275"/>
            <ac:spMk id="4" creationId="{6AD32F26-C510-40FE-BE20-E602A5E2C782}"/>
          </ac:spMkLst>
        </pc:spChg>
        <pc:spChg chg="add mod">
          <ac:chgData name="Devon Keys" userId="9caef1f2-3228-41ea-b0bb-2952736493d7" providerId="ADAL" clId="{17CD4180-565E-4190-993D-59E59A7A133A}" dt="2019-10-09T18:55:10.472" v="13264" actId="208"/>
          <ac:spMkLst>
            <pc:docMk/>
            <pc:sldMk cId="3074749644" sldId="275"/>
            <ac:spMk id="7" creationId="{316E80D5-1B2D-4902-8A15-70498C842022}"/>
          </ac:spMkLst>
        </pc:spChg>
        <pc:picChg chg="add mod">
          <ac:chgData name="Devon Keys" userId="9caef1f2-3228-41ea-b0bb-2952736493d7" providerId="ADAL" clId="{17CD4180-565E-4190-993D-59E59A7A133A}" dt="2019-09-18T16:10:30.539" v="9029" actId="1036"/>
          <ac:picMkLst>
            <pc:docMk/>
            <pc:sldMk cId="3074749644" sldId="275"/>
            <ac:picMk id="5" creationId="{485A3A5A-94E3-4395-88F9-888CF0F138AD}"/>
          </ac:picMkLst>
        </pc:picChg>
      </pc:sldChg>
      <pc:sldChg chg="addSp delSp modSp add ord modTransition modNotesTx">
        <pc:chgData name="Devon Keys" userId="9caef1f2-3228-41ea-b0bb-2952736493d7" providerId="ADAL" clId="{17CD4180-565E-4190-993D-59E59A7A133A}" dt="2019-10-02T22:14:39.271" v="11658"/>
        <pc:sldMkLst>
          <pc:docMk/>
          <pc:sldMk cId="4066639391" sldId="276"/>
        </pc:sldMkLst>
        <pc:spChg chg="add del mod">
          <ac:chgData name="Devon Keys" userId="9caef1f2-3228-41ea-b0bb-2952736493d7" providerId="ADAL" clId="{17CD4180-565E-4190-993D-59E59A7A133A}" dt="2019-09-06T16:32:07.663" v="1977" actId="20577"/>
          <ac:spMkLst>
            <pc:docMk/>
            <pc:sldMk cId="4066639391" sldId="276"/>
            <ac:spMk id="2" creationId="{6D7CCDDE-FC67-4D0C-AA4E-880EB11BD9AB}"/>
          </ac:spMkLst>
        </pc:spChg>
        <pc:spChg chg="del">
          <ac:chgData name="Devon Keys" userId="9caef1f2-3228-41ea-b0bb-2952736493d7" providerId="ADAL" clId="{17CD4180-565E-4190-993D-59E59A7A133A}" dt="2019-08-13T20:08:34.118" v="460" actId="478"/>
          <ac:spMkLst>
            <pc:docMk/>
            <pc:sldMk cId="4066639391" sldId="276"/>
            <ac:spMk id="3" creationId="{A9E2C276-DE5C-4622-A741-316485703DCC}"/>
          </ac:spMkLst>
        </pc:spChg>
        <pc:spChg chg="add del">
          <ac:chgData name="Devon Keys" userId="9caef1f2-3228-41ea-b0bb-2952736493d7" providerId="ADAL" clId="{17CD4180-565E-4190-993D-59E59A7A133A}" dt="2019-08-13T20:08:55.345" v="467" actId="478"/>
          <ac:spMkLst>
            <pc:docMk/>
            <pc:sldMk cId="4066639391" sldId="276"/>
            <ac:spMk id="4" creationId="{AC237B54-8338-4258-8B74-3E1474CA190E}"/>
          </ac:spMkLst>
        </pc:spChg>
        <pc:spChg chg="del">
          <ac:chgData name="Devon Keys" userId="9caef1f2-3228-41ea-b0bb-2952736493d7" providerId="ADAL" clId="{17CD4180-565E-4190-993D-59E59A7A133A}" dt="2019-08-13T20:08:31.816" v="459" actId="478"/>
          <ac:spMkLst>
            <pc:docMk/>
            <pc:sldMk cId="4066639391" sldId="276"/>
            <ac:spMk id="5" creationId="{F116B5B0-32FE-4261-9A02-600E3BBAE737}"/>
          </ac:spMkLst>
        </pc:spChg>
        <pc:spChg chg="add del mod">
          <ac:chgData name="Devon Keys" userId="9caef1f2-3228-41ea-b0bb-2952736493d7" providerId="ADAL" clId="{17CD4180-565E-4190-993D-59E59A7A133A}" dt="2019-08-13T20:09:41.326" v="522" actId="14100"/>
          <ac:spMkLst>
            <pc:docMk/>
            <pc:sldMk cId="4066639391" sldId="276"/>
            <ac:spMk id="6" creationId="{2A784004-5CB2-4F36-8801-ED5B7C078973}"/>
          </ac:spMkLst>
        </pc:spChg>
        <pc:picChg chg="add del">
          <ac:chgData name="Devon Keys" userId="9caef1f2-3228-41ea-b0bb-2952736493d7" providerId="ADAL" clId="{17CD4180-565E-4190-993D-59E59A7A133A}" dt="2019-08-13T20:08:49.858" v="464"/>
          <ac:picMkLst>
            <pc:docMk/>
            <pc:sldMk cId="4066639391" sldId="276"/>
            <ac:picMk id="7" creationId="{3E731A13-01F9-461D-9D84-C6DA5379FDBC}"/>
          </ac:picMkLst>
        </pc:picChg>
        <pc:picChg chg="add mod">
          <ac:chgData name="Devon Keys" userId="9caef1f2-3228-41ea-b0bb-2952736493d7" providerId="ADAL" clId="{17CD4180-565E-4190-993D-59E59A7A133A}" dt="2019-08-13T20:09:35.971" v="521" actId="1037"/>
          <ac:picMkLst>
            <pc:docMk/>
            <pc:sldMk cId="4066639391" sldId="276"/>
            <ac:picMk id="8" creationId="{18B384EE-4AC8-4F07-A6F7-88178BC4338D}"/>
          </ac:picMkLst>
        </pc:picChg>
        <pc:picChg chg="add mod">
          <ac:chgData name="Devon Keys" userId="9caef1f2-3228-41ea-b0bb-2952736493d7" providerId="ADAL" clId="{17CD4180-565E-4190-993D-59E59A7A133A}" dt="2019-09-09T21:22:50.290" v="4364" actId="1037"/>
          <ac:picMkLst>
            <pc:docMk/>
            <pc:sldMk cId="4066639391" sldId="276"/>
            <ac:picMk id="1026" creationId="{774476B6-5B12-408F-9D83-2652BA7EB3EB}"/>
          </ac:picMkLst>
        </pc:picChg>
      </pc:sldChg>
      <pc:sldChg chg="delSp add del delAnim">
        <pc:chgData name="Devon Keys" userId="9caef1f2-3228-41ea-b0bb-2952736493d7" providerId="ADAL" clId="{17CD4180-565E-4190-993D-59E59A7A133A}" dt="2019-08-13T20:11:52.347" v="529" actId="2696"/>
        <pc:sldMkLst>
          <pc:docMk/>
          <pc:sldMk cId="3697813291" sldId="277"/>
        </pc:sldMkLst>
        <pc:picChg chg="del">
          <ac:chgData name="Devon Keys" userId="9caef1f2-3228-41ea-b0bb-2952736493d7" providerId="ADAL" clId="{17CD4180-565E-4190-993D-59E59A7A133A}" dt="2019-08-13T20:10:43.460" v="525" actId="478"/>
          <ac:picMkLst>
            <pc:docMk/>
            <pc:sldMk cId="3697813291" sldId="277"/>
            <ac:picMk id="5" creationId="{D9C71024-7968-464D-BE7C-1F8DEEACE673}"/>
          </ac:picMkLst>
        </pc:picChg>
        <pc:picChg chg="del">
          <ac:chgData name="Devon Keys" userId="9caef1f2-3228-41ea-b0bb-2952736493d7" providerId="ADAL" clId="{17CD4180-565E-4190-993D-59E59A7A133A}" dt="2019-08-13T20:10:45.572" v="527" actId="478"/>
          <ac:picMkLst>
            <pc:docMk/>
            <pc:sldMk cId="3697813291" sldId="277"/>
            <ac:picMk id="14" creationId="{B4736219-575F-4929-8050-0EA7DE28C24C}"/>
          </ac:picMkLst>
        </pc:picChg>
        <pc:picChg chg="del">
          <ac:chgData name="Devon Keys" userId="9caef1f2-3228-41ea-b0bb-2952736493d7" providerId="ADAL" clId="{17CD4180-565E-4190-993D-59E59A7A133A}" dt="2019-08-13T20:10:45.018" v="526" actId="478"/>
          <ac:picMkLst>
            <pc:docMk/>
            <pc:sldMk cId="3697813291" sldId="277"/>
            <ac:picMk id="16" creationId="{DDE34F34-8B77-4594-AB4F-E28DF51FE4DC}"/>
          </ac:picMkLst>
        </pc:picChg>
      </pc:sldChg>
      <pc:sldChg chg="add ord">
        <pc:chgData name="Devon Keys" userId="9caef1f2-3228-41ea-b0bb-2952736493d7" providerId="ADAL" clId="{17CD4180-565E-4190-993D-59E59A7A133A}" dt="2019-09-06T16:03:16.920" v="1902"/>
        <pc:sldMkLst>
          <pc:docMk/>
          <pc:sldMk cId="2210719823" sldId="278"/>
        </pc:sldMkLst>
      </pc:sldChg>
      <pc:sldChg chg="addSp delSp modSp add ord modTransition modNotesTx">
        <pc:chgData name="Devon Keys" userId="9caef1f2-3228-41ea-b0bb-2952736493d7" providerId="ADAL" clId="{17CD4180-565E-4190-993D-59E59A7A133A}" dt="2019-10-02T21:40:27.051" v="11331" actId="20577"/>
        <pc:sldMkLst>
          <pc:docMk/>
          <pc:sldMk cId="2059328355" sldId="279"/>
        </pc:sldMkLst>
        <pc:spChg chg="mod">
          <ac:chgData name="Devon Keys" userId="9caef1f2-3228-41ea-b0bb-2952736493d7" providerId="ADAL" clId="{17CD4180-565E-4190-993D-59E59A7A133A}" dt="2019-08-13T20:13:38.240" v="579" actId="20577"/>
          <ac:spMkLst>
            <pc:docMk/>
            <pc:sldMk cId="2059328355" sldId="279"/>
            <ac:spMk id="2" creationId="{51E892AB-8341-4DB4-BF6D-615AA4B00A0E}"/>
          </ac:spMkLst>
        </pc:spChg>
        <pc:spChg chg="del">
          <ac:chgData name="Devon Keys" userId="9caef1f2-3228-41ea-b0bb-2952736493d7" providerId="ADAL" clId="{17CD4180-565E-4190-993D-59E59A7A133A}" dt="2019-08-13T20:13:45.137" v="580" actId="478"/>
          <ac:spMkLst>
            <pc:docMk/>
            <pc:sldMk cId="2059328355" sldId="279"/>
            <ac:spMk id="3" creationId="{73DC377F-DA8D-4868-AA8F-DA8EFAA6F865}"/>
          </ac:spMkLst>
        </pc:spChg>
        <pc:spChg chg="del">
          <ac:chgData name="Devon Keys" userId="9caef1f2-3228-41ea-b0bb-2952736493d7" providerId="ADAL" clId="{17CD4180-565E-4190-993D-59E59A7A133A}" dt="2019-08-13T20:14:09.716" v="586" actId="478"/>
          <ac:spMkLst>
            <pc:docMk/>
            <pc:sldMk cId="2059328355" sldId="279"/>
            <ac:spMk id="4" creationId="{38F7EAE3-0B51-4D77-B2AA-B0F2A0C91CAB}"/>
          </ac:spMkLst>
        </pc:spChg>
        <pc:spChg chg="add mod">
          <ac:chgData name="Devon Keys" userId="9caef1f2-3228-41ea-b0bb-2952736493d7" providerId="ADAL" clId="{17CD4180-565E-4190-993D-59E59A7A133A}" dt="2019-08-13T20:15:26.328" v="638" actId="20577"/>
          <ac:spMkLst>
            <pc:docMk/>
            <pc:sldMk cId="2059328355" sldId="279"/>
            <ac:spMk id="6" creationId="{94346AE5-DE5C-4394-B5A9-C6A68913AB0D}"/>
          </ac:spMkLst>
        </pc:spChg>
        <pc:spChg chg="add mod">
          <ac:chgData name="Devon Keys" userId="9caef1f2-3228-41ea-b0bb-2952736493d7" providerId="ADAL" clId="{17CD4180-565E-4190-993D-59E59A7A133A}" dt="2019-08-13T20:14:57.380" v="612" actId="20577"/>
          <ac:spMkLst>
            <pc:docMk/>
            <pc:sldMk cId="2059328355" sldId="279"/>
            <ac:spMk id="7" creationId="{DA63044F-FFE5-49AA-B169-9A592BE73D5E}"/>
          </ac:spMkLst>
        </pc:spChg>
        <pc:spChg chg="add mod">
          <ac:chgData name="Devon Keys" userId="9caef1f2-3228-41ea-b0bb-2952736493d7" providerId="ADAL" clId="{17CD4180-565E-4190-993D-59E59A7A133A}" dt="2019-10-02T21:38:27.113" v="11187" actId="20577"/>
          <ac:spMkLst>
            <pc:docMk/>
            <pc:sldMk cId="2059328355" sldId="279"/>
            <ac:spMk id="8" creationId="{F916A5AB-0A58-4661-8FD0-BA609C2EDD79}"/>
          </ac:spMkLst>
        </pc:spChg>
        <pc:spChg chg="add mod">
          <ac:chgData name="Devon Keys" userId="9caef1f2-3228-41ea-b0bb-2952736493d7" providerId="ADAL" clId="{17CD4180-565E-4190-993D-59E59A7A133A}" dt="2019-08-13T20:14:24.094" v="587" actId="164"/>
          <ac:spMkLst>
            <pc:docMk/>
            <pc:sldMk cId="2059328355" sldId="279"/>
            <ac:spMk id="9" creationId="{FFA58A40-02A6-42A7-9285-F92A37AD494D}"/>
          </ac:spMkLst>
        </pc:spChg>
        <pc:grpChg chg="add mod">
          <ac:chgData name="Devon Keys" userId="9caef1f2-3228-41ea-b0bb-2952736493d7" providerId="ADAL" clId="{17CD4180-565E-4190-993D-59E59A7A133A}" dt="2019-09-06T16:47:06.461" v="2081" actId="14100"/>
          <ac:grpSpMkLst>
            <pc:docMk/>
            <pc:sldMk cId="2059328355" sldId="279"/>
            <ac:grpSpMk id="10" creationId="{EC3EB817-0251-400B-8C0E-485D7DDB827E}"/>
          </ac:grpSpMkLst>
        </pc:grpChg>
        <pc:picChg chg="add mod">
          <ac:chgData name="Devon Keys" userId="9caef1f2-3228-41ea-b0bb-2952736493d7" providerId="ADAL" clId="{17CD4180-565E-4190-993D-59E59A7A133A}" dt="2019-08-13T20:14:24.094" v="587" actId="164"/>
          <ac:picMkLst>
            <pc:docMk/>
            <pc:sldMk cId="2059328355" sldId="279"/>
            <ac:picMk id="5" creationId="{4178E8DD-701C-49B1-A79E-292B9173C2C0}"/>
          </ac:picMkLst>
        </pc:picChg>
      </pc:sldChg>
      <pc:sldChg chg="addSp delSp modSp add ord modTransition modNotesTx">
        <pc:chgData name="Devon Keys" userId="9caef1f2-3228-41ea-b0bb-2952736493d7" providerId="ADAL" clId="{17CD4180-565E-4190-993D-59E59A7A133A}" dt="2019-10-09T18:58:41.477" v="13288" actId="20577"/>
        <pc:sldMkLst>
          <pc:docMk/>
          <pc:sldMk cId="3041070758" sldId="280"/>
        </pc:sldMkLst>
        <pc:spChg chg="del mod">
          <ac:chgData name="Devon Keys" userId="9caef1f2-3228-41ea-b0bb-2952736493d7" providerId="ADAL" clId="{17CD4180-565E-4190-993D-59E59A7A133A}" dt="2019-09-09T20:35:06.164" v="3216" actId="478"/>
          <ac:spMkLst>
            <pc:docMk/>
            <pc:sldMk cId="3041070758" sldId="280"/>
            <ac:spMk id="2" creationId="{6193CE69-67B6-4469-9611-E0BAEA08BABF}"/>
          </ac:spMkLst>
        </pc:spChg>
        <pc:spChg chg="add del">
          <ac:chgData name="Devon Keys" userId="9caef1f2-3228-41ea-b0bb-2952736493d7" providerId="ADAL" clId="{17CD4180-565E-4190-993D-59E59A7A133A}" dt="2019-08-13T22:17:14.407" v="955" actId="478"/>
          <ac:spMkLst>
            <pc:docMk/>
            <pc:sldMk cId="3041070758" sldId="280"/>
            <ac:spMk id="3" creationId="{1ED9BF02-79DC-4EF3-9620-545D5BCFF787}"/>
          </ac:spMkLst>
        </pc:spChg>
        <pc:spChg chg="mod">
          <ac:chgData name="Devon Keys" userId="9caef1f2-3228-41ea-b0bb-2952736493d7" providerId="ADAL" clId="{17CD4180-565E-4190-993D-59E59A7A133A}" dt="2019-10-09T18:56:58.584" v="13266" actId="20577"/>
          <ac:spMkLst>
            <pc:docMk/>
            <pc:sldMk cId="3041070758" sldId="280"/>
            <ac:spMk id="4" creationId="{2AC5520C-A46C-4926-9E55-376E2D8F33F5}"/>
          </ac:spMkLst>
        </pc:spChg>
        <pc:spChg chg="add del mod">
          <ac:chgData name="Devon Keys" userId="9caef1f2-3228-41ea-b0bb-2952736493d7" providerId="ADAL" clId="{17CD4180-565E-4190-993D-59E59A7A133A}" dt="2019-09-09T20:35:09.601" v="3217" actId="478"/>
          <ac:spMkLst>
            <pc:docMk/>
            <pc:sldMk cId="3041070758" sldId="280"/>
            <ac:spMk id="5" creationId="{71172BBF-1677-4E52-A063-4EEB418CE03D}"/>
          </ac:spMkLst>
        </pc:spChg>
        <pc:spChg chg="add del">
          <ac:chgData name="Devon Keys" userId="9caef1f2-3228-41ea-b0bb-2952736493d7" providerId="ADAL" clId="{17CD4180-565E-4190-993D-59E59A7A133A}" dt="2019-08-13T22:17:08.602" v="952"/>
          <ac:spMkLst>
            <pc:docMk/>
            <pc:sldMk cId="3041070758" sldId="280"/>
            <ac:spMk id="8" creationId="{9D02C2A7-62F2-4ED8-BB4F-AF05E8DABFB8}"/>
          </ac:spMkLst>
        </pc:spChg>
        <pc:spChg chg="add del">
          <ac:chgData name="Devon Keys" userId="9caef1f2-3228-41ea-b0bb-2952736493d7" providerId="ADAL" clId="{17CD4180-565E-4190-993D-59E59A7A133A}" dt="2019-08-13T22:17:08.602" v="952"/>
          <ac:spMkLst>
            <pc:docMk/>
            <pc:sldMk cId="3041070758" sldId="280"/>
            <ac:spMk id="9" creationId="{56646874-D976-485F-8EE2-D1C98C1329F5}"/>
          </ac:spMkLst>
        </pc:spChg>
        <pc:spChg chg="add del">
          <ac:chgData name="Devon Keys" userId="9caef1f2-3228-41ea-b0bb-2952736493d7" providerId="ADAL" clId="{17CD4180-565E-4190-993D-59E59A7A133A}" dt="2019-08-13T22:17:08.602" v="952"/>
          <ac:spMkLst>
            <pc:docMk/>
            <pc:sldMk cId="3041070758" sldId="280"/>
            <ac:spMk id="10" creationId="{31BC009E-6611-4F79-88B9-F3D5D8612EB9}"/>
          </ac:spMkLst>
        </pc:spChg>
        <pc:spChg chg="add del">
          <ac:chgData name="Devon Keys" userId="9caef1f2-3228-41ea-b0bb-2952736493d7" providerId="ADAL" clId="{17CD4180-565E-4190-993D-59E59A7A133A}" dt="2019-08-13T22:17:08.602" v="952"/>
          <ac:spMkLst>
            <pc:docMk/>
            <pc:sldMk cId="3041070758" sldId="280"/>
            <ac:spMk id="11" creationId="{9C5C826F-6B1C-4D24-906C-87AE5A48829A}"/>
          </ac:spMkLst>
        </pc:spChg>
        <pc:spChg chg="add del">
          <ac:chgData name="Devon Keys" userId="9caef1f2-3228-41ea-b0bb-2952736493d7" providerId="ADAL" clId="{17CD4180-565E-4190-993D-59E59A7A133A}" dt="2019-08-13T22:17:08.602" v="952"/>
          <ac:spMkLst>
            <pc:docMk/>
            <pc:sldMk cId="3041070758" sldId="280"/>
            <ac:spMk id="12" creationId="{03F24A9E-5F4E-456F-80D1-E35468152007}"/>
          </ac:spMkLst>
        </pc:spChg>
        <pc:spChg chg="add del">
          <ac:chgData name="Devon Keys" userId="9caef1f2-3228-41ea-b0bb-2952736493d7" providerId="ADAL" clId="{17CD4180-565E-4190-993D-59E59A7A133A}" dt="2019-08-13T22:17:08.602" v="952"/>
          <ac:spMkLst>
            <pc:docMk/>
            <pc:sldMk cId="3041070758" sldId="280"/>
            <ac:spMk id="13" creationId="{B9966445-901C-4482-B6A5-1349413CC45F}"/>
          </ac:spMkLst>
        </pc:spChg>
        <pc:spChg chg="add mod">
          <ac:chgData name="Devon Keys" userId="9caef1f2-3228-41ea-b0bb-2952736493d7" providerId="ADAL" clId="{17CD4180-565E-4190-993D-59E59A7A133A}" dt="2019-09-09T20:40:15.870" v="3266" actId="1076"/>
          <ac:spMkLst>
            <pc:docMk/>
            <pc:sldMk cId="3041070758" sldId="280"/>
            <ac:spMk id="14" creationId="{9D270CFC-D8A3-4333-9A3E-877F1E84A635}"/>
          </ac:spMkLst>
        </pc:spChg>
        <pc:spChg chg="add mod">
          <ac:chgData name="Devon Keys" userId="9caef1f2-3228-41ea-b0bb-2952736493d7" providerId="ADAL" clId="{17CD4180-565E-4190-993D-59E59A7A133A}" dt="2019-10-04T21:57:52.122" v="12691" actId="1035"/>
          <ac:spMkLst>
            <pc:docMk/>
            <pc:sldMk cId="3041070758" sldId="280"/>
            <ac:spMk id="16" creationId="{4921C6D6-9804-45EA-A390-553C5B4102F9}"/>
          </ac:spMkLst>
        </pc:spChg>
        <pc:spChg chg="add del">
          <ac:chgData name="Devon Keys" userId="9caef1f2-3228-41ea-b0bb-2952736493d7" providerId="ADAL" clId="{17CD4180-565E-4190-993D-59E59A7A133A}" dt="2019-08-13T22:20:36.033" v="1061" actId="478"/>
          <ac:spMkLst>
            <pc:docMk/>
            <pc:sldMk cId="3041070758" sldId="280"/>
            <ac:spMk id="17" creationId="{296482F6-B558-467D-9BB7-CE9CF80292B7}"/>
          </ac:spMkLst>
        </pc:spChg>
        <pc:spChg chg="add del">
          <ac:chgData name="Devon Keys" userId="9caef1f2-3228-41ea-b0bb-2952736493d7" providerId="ADAL" clId="{17CD4180-565E-4190-993D-59E59A7A133A}" dt="2019-08-13T22:20:36.033" v="1061" actId="478"/>
          <ac:spMkLst>
            <pc:docMk/>
            <pc:sldMk cId="3041070758" sldId="280"/>
            <ac:spMk id="18" creationId="{610EE10C-2726-4A7D-9384-10389A92A236}"/>
          </ac:spMkLst>
        </pc:spChg>
        <pc:spChg chg="add del">
          <ac:chgData name="Devon Keys" userId="9caef1f2-3228-41ea-b0bb-2952736493d7" providerId="ADAL" clId="{17CD4180-565E-4190-993D-59E59A7A133A}" dt="2019-08-13T22:20:36.033" v="1061" actId="478"/>
          <ac:spMkLst>
            <pc:docMk/>
            <pc:sldMk cId="3041070758" sldId="280"/>
            <ac:spMk id="19" creationId="{EB8B3CF6-8567-43DB-AE5F-6ED829E39191}"/>
          </ac:spMkLst>
        </pc:spChg>
        <pc:spChg chg="add del">
          <ac:chgData name="Devon Keys" userId="9caef1f2-3228-41ea-b0bb-2952736493d7" providerId="ADAL" clId="{17CD4180-565E-4190-993D-59E59A7A133A}" dt="2019-08-13T22:20:36.033" v="1061" actId="478"/>
          <ac:spMkLst>
            <pc:docMk/>
            <pc:sldMk cId="3041070758" sldId="280"/>
            <ac:spMk id="20" creationId="{3D5664FD-7A80-4A7B-A457-915382BDDC26}"/>
          </ac:spMkLst>
        </pc:spChg>
        <pc:spChg chg="add del">
          <ac:chgData name="Devon Keys" userId="9caef1f2-3228-41ea-b0bb-2952736493d7" providerId="ADAL" clId="{17CD4180-565E-4190-993D-59E59A7A133A}" dt="2019-08-13T22:20:36.033" v="1061" actId="478"/>
          <ac:spMkLst>
            <pc:docMk/>
            <pc:sldMk cId="3041070758" sldId="280"/>
            <ac:spMk id="21" creationId="{1AB62745-A6E2-46D5-BB30-7D9C8D02F427}"/>
          </ac:spMkLst>
        </pc:spChg>
        <pc:spChg chg="add del">
          <ac:chgData name="Devon Keys" userId="9caef1f2-3228-41ea-b0bb-2952736493d7" providerId="ADAL" clId="{17CD4180-565E-4190-993D-59E59A7A133A}" dt="2019-08-13T22:20:36.033" v="1061" actId="478"/>
          <ac:spMkLst>
            <pc:docMk/>
            <pc:sldMk cId="3041070758" sldId="280"/>
            <ac:spMk id="22" creationId="{31894C60-B946-422F-917C-5F2963287BF3}"/>
          </ac:spMkLst>
        </pc:spChg>
        <pc:spChg chg="add del">
          <ac:chgData name="Devon Keys" userId="9caef1f2-3228-41ea-b0bb-2952736493d7" providerId="ADAL" clId="{17CD4180-565E-4190-993D-59E59A7A133A}" dt="2019-08-13T22:21:51.474" v="1074" actId="478"/>
          <ac:spMkLst>
            <pc:docMk/>
            <pc:sldMk cId="3041070758" sldId="280"/>
            <ac:spMk id="26" creationId="{EC73E042-6130-48B0-BB24-84049E9FD7D4}"/>
          </ac:spMkLst>
        </pc:spChg>
        <pc:spChg chg="add del">
          <ac:chgData name="Devon Keys" userId="9caef1f2-3228-41ea-b0bb-2952736493d7" providerId="ADAL" clId="{17CD4180-565E-4190-993D-59E59A7A133A}" dt="2019-08-13T22:21:51.474" v="1074" actId="478"/>
          <ac:spMkLst>
            <pc:docMk/>
            <pc:sldMk cId="3041070758" sldId="280"/>
            <ac:spMk id="27" creationId="{73F7E2F0-26AE-410B-B69C-F6DDD778270F}"/>
          </ac:spMkLst>
        </pc:spChg>
        <pc:spChg chg="add del">
          <ac:chgData name="Devon Keys" userId="9caef1f2-3228-41ea-b0bb-2952736493d7" providerId="ADAL" clId="{17CD4180-565E-4190-993D-59E59A7A133A}" dt="2019-08-13T22:21:51.474" v="1074" actId="478"/>
          <ac:spMkLst>
            <pc:docMk/>
            <pc:sldMk cId="3041070758" sldId="280"/>
            <ac:spMk id="28" creationId="{16D06292-7856-4B54-B596-BD12D640CB46}"/>
          </ac:spMkLst>
        </pc:spChg>
        <pc:spChg chg="add del">
          <ac:chgData name="Devon Keys" userId="9caef1f2-3228-41ea-b0bb-2952736493d7" providerId="ADAL" clId="{17CD4180-565E-4190-993D-59E59A7A133A}" dt="2019-08-13T22:21:16.861" v="1073" actId="478"/>
          <ac:spMkLst>
            <pc:docMk/>
            <pc:sldMk cId="3041070758" sldId="280"/>
            <ac:spMk id="29" creationId="{F368F252-325C-4FD2-B33C-0EDBEB6C707D}"/>
          </ac:spMkLst>
        </pc:spChg>
        <pc:spChg chg="add del">
          <ac:chgData name="Devon Keys" userId="9caef1f2-3228-41ea-b0bb-2952736493d7" providerId="ADAL" clId="{17CD4180-565E-4190-993D-59E59A7A133A}" dt="2019-08-13T22:21:51.474" v="1074" actId="478"/>
          <ac:spMkLst>
            <pc:docMk/>
            <pc:sldMk cId="3041070758" sldId="280"/>
            <ac:spMk id="30" creationId="{7A3F7FDF-9716-4AD1-8BBD-BAB486DF993B}"/>
          </ac:spMkLst>
        </pc:spChg>
        <pc:spChg chg="add del mod">
          <ac:chgData name="Devon Keys" userId="9caef1f2-3228-41ea-b0bb-2952736493d7" providerId="ADAL" clId="{17CD4180-565E-4190-993D-59E59A7A133A}" dt="2019-08-13T22:21:51.474" v="1074" actId="478"/>
          <ac:spMkLst>
            <pc:docMk/>
            <pc:sldMk cId="3041070758" sldId="280"/>
            <ac:spMk id="31" creationId="{7E5FEA5B-F40F-4F75-B64D-33810349F5CC}"/>
          </ac:spMkLst>
        </pc:spChg>
        <pc:spChg chg="add del mod">
          <ac:chgData name="Devon Keys" userId="9caef1f2-3228-41ea-b0bb-2952736493d7" providerId="ADAL" clId="{17CD4180-565E-4190-993D-59E59A7A133A}" dt="2019-08-13T22:22:41.989" v="1093" actId="478"/>
          <ac:spMkLst>
            <pc:docMk/>
            <pc:sldMk cId="3041070758" sldId="280"/>
            <ac:spMk id="35" creationId="{693C5F1E-5E14-4E3C-9030-6AE6C6373D30}"/>
          </ac:spMkLst>
        </pc:spChg>
        <pc:spChg chg="add del mod">
          <ac:chgData name="Devon Keys" userId="9caef1f2-3228-41ea-b0bb-2952736493d7" providerId="ADAL" clId="{17CD4180-565E-4190-993D-59E59A7A133A}" dt="2019-08-13T22:22:16.971" v="1079" actId="478"/>
          <ac:spMkLst>
            <pc:docMk/>
            <pc:sldMk cId="3041070758" sldId="280"/>
            <ac:spMk id="36" creationId="{F3C2F7A6-3782-48F0-95AE-35B0329BD47A}"/>
          </ac:spMkLst>
        </pc:spChg>
        <pc:spChg chg="add del mod topLvl">
          <ac:chgData name="Devon Keys" userId="9caef1f2-3228-41ea-b0bb-2952736493d7" providerId="ADAL" clId="{17CD4180-565E-4190-993D-59E59A7A133A}" dt="2019-08-13T22:24:31.749" v="1121" actId="478"/>
          <ac:spMkLst>
            <pc:docMk/>
            <pc:sldMk cId="3041070758" sldId="280"/>
            <ac:spMk id="37" creationId="{01321C31-F0D0-4A61-9648-B68F89C9DF00}"/>
          </ac:spMkLst>
        </pc:spChg>
        <pc:spChg chg="add del mod">
          <ac:chgData name="Devon Keys" userId="9caef1f2-3228-41ea-b0bb-2952736493d7" providerId="ADAL" clId="{17CD4180-565E-4190-993D-59E59A7A133A}" dt="2019-08-13T22:22:46.141" v="1094" actId="478"/>
          <ac:spMkLst>
            <pc:docMk/>
            <pc:sldMk cId="3041070758" sldId="280"/>
            <ac:spMk id="38" creationId="{30AD22BD-BD0E-4A50-99FD-F15718FD0248}"/>
          </ac:spMkLst>
        </pc:spChg>
        <pc:spChg chg="add del mod topLvl">
          <ac:chgData name="Devon Keys" userId="9caef1f2-3228-41ea-b0bb-2952736493d7" providerId="ADAL" clId="{17CD4180-565E-4190-993D-59E59A7A133A}" dt="2019-08-13T22:30:19.387" v="1172" actId="478"/>
          <ac:spMkLst>
            <pc:docMk/>
            <pc:sldMk cId="3041070758" sldId="280"/>
            <ac:spMk id="39" creationId="{70730E1D-EE72-4932-AE36-F0F70EDFFA72}"/>
          </ac:spMkLst>
        </pc:spChg>
        <pc:spChg chg="add del mod topLvl">
          <ac:chgData name="Devon Keys" userId="9caef1f2-3228-41ea-b0bb-2952736493d7" providerId="ADAL" clId="{17CD4180-565E-4190-993D-59E59A7A133A}" dt="2019-08-13T22:30:19.387" v="1172" actId="478"/>
          <ac:spMkLst>
            <pc:docMk/>
            <pc:sldMk cId="3041070758" sldId="280"/>
            <ac:spMk id="40" creationId="{1503EB25-C4BB-41C0-B6A4-058E555AD811}"/>
          </ac:spMkLst>
        </pc:spChg>
        <pc:spChg chg="add del mod topLvl">
          <ac:chgData name="Devon Keys" userId="9caef1f2-3228-41ea-b0bb-2952736493d7" providerId="ADAL" clId="{17CD4180-565E-4190-993D-59E59A7A133A}" dt="2019-08-13T22:30:19.387" v="1172" actId="478"/>
          <ac:spMkLst>
            <pc:docMk/>
            <pc:sldMk cId="3041070758" sldId="280"/>
            <ac:spMk id="41" creationId="{DB50431B-2333-4E32-8A2C-78A640A4F9FD}"/>
          </ac:spMkLst>
        </pc:spChg>
        <pc:spChg chg="add del mod">
          <ac:chgData name="Devon Keys" userId="9caef1f2-3228-41ea-b0bb-2952736493d7" providerId="ADAL" clId="{17CD4180-565E-4190-993D-59E59A7A133A}" dt="2019-08-13T22:22:50.677" v="1095" actId="478"/>
          <ac:spMkLst>
            <pc:docMk/>
            <pc:sldMk cId="3041070758" sldId="280"/>
            <ac:spMk id="42" creationId="{D1F6352E-2830-4C59-8812-D19ECB56EAB3}"/>
          </ac:spMkLst>
        </pc:spChg>
        <pc:spChg chg="add del mod topLvl">
          <ac:chgData name="Devon Keys" userId="9caef1f2-3228-41ea-b0bb-2952736493d7" providerId="ADAL" clId="{17CD4180-565E-4190-993D-59E59A7A133A}" dt="2019-08-13T22:30:19.387" v="1172" actId="478"/>
          <ac:spMkLst>
            <pc:docMk/>
            <pc:sldMk cId="3041070758" sldId="280"/>
            <ac:spMk id="43" creationId="{B3C07074-4476-4F9D-B903-8E28AA35ABCE}"/>
          </ac:spMkLst>
        </pc:spChg>
        <pc:spChg chg="add del mod topLvl">
          <ac:chgData name="Devon Keys" userId="9caef1f2-3228-41ea-b0bb-2952736493d7" providerId="ADAL" clId="{17CD4180-565E-4190-993D-59E59A7A133A}" dt="2019-08-13T22:30:19.387" v="1172" actId="478"/>
          <ac:spMkLst>
            <pc:docMk/>
            <pc:sldMk cId="3041070758" sldId="280"/>
            <ac:spMk id="44" creationId="{EB4F237C-DEB9-4A78-9772-E25C16012211}"/>
          </ac:spMkLst>
        </pc:spChg>
        <pc:spChg chg="add del mod">
          <ac:chgData name="Devon Keys" userId="9caef1f2-3228-41ea-b0bb-2952736493d7" providerId="ADAL" clId="{17CD4180-565E-4190-993D-59E59A7A133A}" dt="2019-08-13T22:27:12.373" v="1135" actId="478"/>
          <ac:spMkLst>
            <pc:docMk/>
            <pc:sldMk cId="3041070758" sldId="280"/>
            <ac:spMk id="58" creationId="{2E92B65F-A265-4DBA-A160-CEC8C7CA3B82}"/>
          </ac:spMkLst>
        </pc:spChg>
        <pc:spChg chg="add del mod">
          <ac:chgData name="Devon Keys" userId="9caef1f2-3228-41ea-b0bb-2952736493d7" providerId="ADAL" clId="{17CD4180-565E-4190-993D-59E59A7A133A}" dt="2019-08-13T22:30:19.387" v="1172" actId="478"/>
          <ac:spMkLst>
            <pc:docMk/>
            <pc:sldMk cId="3041070758" sldId="280"/>
            <ac:spMk id="59" creationId="{1E23F9A4-9BD3-453F-B3CC-792D596FE2DE}"/>
          </ac:spMkLst>
        </pc:spChg>
        <pc:spChg chg="mod">
          <ac:chgData name="Devon Keys" userId="9caef1f2-3228-41ea-b0bb-2952736493d7" providerId="ADAL" clId="{17CD4180-565E-4190-993D-59E59A7A133A}" dt="2019-08-13T22:45:27.418" v="1252" actId="14100"/>
          <ac:spMkLst>
            <pc:docMk/>
            <pc:sldMk cId="3041070758" sldId="280"/>
            <ac:spMk id="64" creationId="{B3D7FF81-B5DC-4770-A7B7-BC0B187DCA0D}"/>
          </ac:spMkLst>
        </pc:spChg>
        <pc:spChg chg="mod">
          <ac:chgData name="Devon Keys" userId="9caef1f2-3228-41ea-b0bb-2952736493d7" providerId="ADAL" clId="{17CD4180-565E-4190-993D-59E59A7A133A}" dt="2019-08-13T22:48:01.003" v="1296" actId="14100"/>
          <ac:spMkLst>
            <pc:docMk/>
            <pc:sldMk cId="3041070758" sldId="280"/>
            <ac:spMk id="65" creationId="{1921310A-5CB0-41AD-AB90-9AFCAE5FA617}"/>
          </ac:spMkLst>
        </pc:spChg>
        <pc:spChg chg="mod">
          <ac:chgData name="Devon Keys" userId="9caef1f2-3228-41ea-b0bb-2952736493d7" providerId="ADAL" clId="{17CD4180-565E-4190-993D-59E59A7A133A}" dt="2019-08-13T22:45:21.775" v="1251" actId="14100"/>
          <ac:spMkLst>
            <pc:docMk/>
            <pc:sldMk cId="3041070758" sldId="280"/>
            <ac:spMk id="67" creationId="{3EE00E1B-A27D-436F-9269-0A5B845771D2}"/>
          </ac:spMkLst>
        </pc:spChg>
        <pc:spChg chg="del mod">
          <ac:chgData name="Devon Keys" userId="9caef1f2-3228-41ea-b0bb-2952736493d7" providerId="ADAL" clId="{17CD4180-565E-4190-993D-59E59A7A133A}" dt="2019-08-13T22:50:38.822" v="1351" actId="478"/>
          <ac:spMkLst>
            <pc:docMk/>
            <pc:sldMk cId="3041070758" sldId="280"/>
            <ac:spMk id="68" creationId="{A23C056E-9BAF-4518-88DE-8A2B545EBC94}"/>
          </ac:spMkLst>
        </pc:spChg>
        <pc:spChg chg="del mod">
          <ac:chgData name="Devon Keys" userId="9caef1f2-3228-41ea-b0bb-2952736493d7" providerId="ADAL" clId="{17CD4180-565E-4190-993D-59E59A7A133A}" dt="2019-08-13T22:50:35.422" v="1350" actId="478"/>
          <ac:spMkLst>
            <pc:docMk/>
            <pc:sldMk cId="3041070758" sldId="280"/>
            <ac:spMk id="69" creationId="{D0096C23-7A18-4552-A273-298C35FEDC0C}"/>
          </ac:spMkLst>
        </pc:spChg>
        <pc:spChg chg="del mod">
          <ac:chgData name="Devon Keys" userId="9caef1f2-3228-41ea-b0bb-2952736493d7" providerId="ADAL" clId="{17CD4180-565E-4190-993D-59E59A7A133A}" dt="2019-08-13T22:50:41.707" v="1352" actId="478"/>
          <ac:spMkLst>
            <pc:docMk/>
            <pc:sldMk cId="3041070758" sldId="280"/>
            <ac:spMk id="70" creationId="{4DD47114-D1C7-4A16-B78D-4E272F5D673B}"/>
          </ac:spMkLst>
        </pc:spChg>
        <pc:spChg chg="del">
          <ac:chgData name="Devon Keys" userId="9caef1f2-3228-41ea-b0bb-2952736493d7" providerId="ADAL" clId="{17CD4180-565E-4190-993D-59E59A7A133A}" dt="2019-08-13T22:43:13.117" v="1182" actId="478"/>
          <ac:spMkLst>
            <pc:docMk/>
            <pc:sldMk cId="3041070758" sldId="280"/>
            <ac:spMk id="71" creationId="{4A9A3BF0-1DB9-4708-8BA7-44A12F53E301}"/>
          </ac:spMkLst>
        </pc:spChg>
        <pc:spChg chg="del">
          <ac:chgData name="Devon Keys" userId="9caef1f2-3228-41ea-b0bb-2952736493d7" providerId="ADAL" clId="{17CD4180-565E-4190-993D-59E59A7A133A}" dt="2019-08-13T22:45:43.364" v="1254" actId="478"/>
          <ac:spMkLst>
            <pc:docMk/>
            <pc:sldMk cId="3041070758" sldId="280"/>
            <ac:spMk id="72" creationId="{8EB57952-7731-40F5-990F-78BB7DE3DB5C}"/>
          </ac:spMkLst>
        </pc:spChg>
        <pc:spChg chg="mod">
          <ac:chgData name="Devon Keys" userId="9caef1f2-3228-41ea-b0bb-2952736493d7" providerId="ADAL" clId="{17CD4180-565E-4190-993D-59E59A7A133A}" dt="2019-08-13T22:45:57.297" v="1260" actId="20577"/>
          <ac:spMkLst>
            <pc:docMk/>
            <pc:sldMk cId="3041070758" sldId="280"/>
            <ac:spMk id="73" creationId="{B9E1383F-37E3-4388-B3DD-39E3C6646ABE}"/>
          </ac:spMkLst>
        </pc:spChg>
        <pc:spChg chg="add del mod">
          <ac:chgData name="Devon Keys" userId="9caef1f2-3228-41ea-b0bb-2952736493d7" providerId="ADAL" clId="{17CD4180-565E-4190-993D-59E59A7A133A}" dt="2019-08-13T22:48:35.430" v="1327" actId="478"/>
          <ac:spMkLst>
            <pc:docMk/>
            <pc:sldMk cId="3041070758" sldId="280"/>
            <ac:spMk id="85" creationId="{84BDDAB5-0FBB-4EDA-9925-D9978A2EE45C}"/>
          </ac:spMkLst>
        </pc:spChg>
        <pc:spChg chg="add del mod">
          <ac:chgData name="Devon Keys" userId="9caef1f2-3228-41ea-b0bb-2952736493d7" providerId="ADAL" clId="{17CD4180-565E-4190-993D-59E59A7A133A}" dt="2019-08-13T22:48:11.166" v="1300" actId="478"/>
          <ac:spMkLst>
            <pc:docMk/>
            <pc:sldMk cId="3041070758" sldId="280"/>
            <ac:spMk id="86" creationId="{89639987-CBF3-430D-879E-69C17B2D53C6}"/>
          </ac:spMkLst>
        </pc:spChg>
        <pc:spChg chg="add del mod">
          <ac:chgData name="Devon Keys" userId="9caef1f2-3228-41ea-b0bb-2952736493d7" providerId="ADAL" clId="{17CD4180-565E-4190-993D-59E59A7A133A}" dt="2019-08-13T22:48:51.317" v="1331" actId="478"/>
          <ac:spMkLst>
            <pc:docMk/>
            <pc:sldMk cId="3041070758" sldId="280"/>
            <ac:spMk id="87" creationId="{6717457F-FF6A-493C-B1DB-0FE712AA6360}"/>
          </ac:spMkLst>
        </pc:spChg>
        <pc:spChg chg="add mod">
          <ac:chgData name="Devon Keys" userId="9caef1f2-3228-41ea-b0bb-2952736493d7" providerId="ADAL" clId="{17CD4180-565E-4190-993D-59E59A7A133A}" dt="2019-08-13T22:49:51.171" v="1343" actId="164"/>
          <ac:spMkLst>
            <pc:docMk/>
            <pc:sldMk cId="3041070758" sldId="280"/>
            <ac:spMk id="88" creationId="{2F4C2857-EE27-4025-B1E4-CEEC02C3B631}"/>
          </ac:spMkLst>
        </pc:spChg>
        <pc:spChg chg="add mod">
          <ac:chgData name="Devon Keys" userId="9caef1f2-3228-41ea-b0bb-2952736493d7" providerId="ADAL" clId="{17CD4180-565E-4190-993D-59E59A7A133A}" dt="2019-08-13T22:50:55.055" v="1381" actId="1038"/>
          <ac:spMkLst>
            <pc:docMk/>
            <pc:sldMk cId="3041070758" sldId="280"/>
            <ac:spMk id="89" creationId="{55B7977A-B965-4E61-8866-EED411E684F5}"/>
          </ac:spMkLst>
        </pc:spChg>
        <pc:spChg chg="add mod">
          <ac:chgData name="Devon Keys" userId="9caef1f2-3228-41ea-b0bb-2952736493d7" providerId="ADAL" clId="{17CD4180-565E-4190-993D-59E59A7A133A}" dt="2019-08-13T22:51:27.076" v="1388" actId="164"/>
          <ac:spMkLst>
            <pc:docMk/>
            <pc:sldMk cId="3041070758" sldId="280"/>
            <ac:spMk id="91" creationId="{512A395C-0523-4252-8446-FB577C2A0AB6}"/>
          </ac:spMkLst>
        </pc:spChg>
        <pc:spChg chg="add mod">
          <ac:chgData name="Devon Keys" userId="9caef1f2-3228-41ea-b0bb-2952736493d7" providerId="ADAL" clId="{17CD4180-565E-4190-993D-59E59A7A133A}" dt="2019-08-13T22:51:27.076" v="1388" actId="164"/>
          <ac:spMkLst>
            <pc:docMk/>
            <pc:sldMk cId="3041070758" sldId="280"/>
            <ac:spMk id="92" creationId="{9460C523-0367-42BB-9F70-30B9A1B01FE7}"/>
          </ac:spMkLst>
        </pc:spChg>
        <pc:spChg chg="add mod">
          <ac:chgData name="Devon Keys" userId="9caef1f2-3228-41ea-b0bb-2952736493d7" providerId="ADAL" clId="{17CD4180-565E-4190-993D-59E59A7A133A}" dt="2019-10-04T21:53:18.176" v="12250" actId="20577"/>
          <ac:spMkLst>
            <pc:docMk/>
            <pc:sldMk cId="3041070758" sldId="280"/>
            <ac:spMk id="94" creationId="{6DB01414-437B-4861-9337-C8D90A6AB13C}"/>
          </ac:spMkLst>
        </pc:spChg>
        <pc:spChg chg="add mod">
          <ac:chgData name="Devon Keys" userId="9caef1f2-3228-41ea-b0bb-2952736493d7" providerId="ADAL" clId="{17CD4180-565E-4190-993D-59E59A7A133A}" dt="2019-08-13T22:59:26.790" v="1744" actId="1076"/>
          <ac:spMkLst>
            <pc:docMk/>
            <pc:sldMk cId="3041070758" sldId="280"/>
            <ac:spMk id="95" creationId="{D927FE3B-8CC1-4392-BB50-996E2D1A18EB}"/>
          </ac:spMkLst>
        </pc:spChg>
        <pc:spChg chg="add mod">
          <ac:chgData name="Devon Keys" userId="9caef1f2-3228-41ea-b0bb-2952736493d7" providerId="ADAL" clId="{17CD4180-565E-4190-993D-59E59A7A133A}" dt="2019-10-09T18:58:41.477" v="13288" actId="20577"/>
          <ac:spMkLst>
            <pc:docMk/>
            <pc:sldMk cId="3041070758" sldId="280"/>
            <ac:spMk id="96" creationId="{D821843D-209F-4DE8-A40A-3AA9FD8ABBB2}"/>
          </ac:spMkLst>
        </pc:spChg>
        <pc:spChg chg="add mod">
          <ac:chgData name="Devon Keys" userId="9caef1f2-3228-41ea-b0bb-2952736493d7" providerId="ADAL" clId="{17CD4180-565E-4190-993D-59E59A7A133A}" dt="2019-10-04T21:54:25.813" v="12371" actId="1037"/>
          <ac:spMkLst>
            <pc:docMk/>
            <pc:sldMk cId="3041070758" sldId="280"/>
            <ac:spMk id="97" creationId="{DDEE1639-74D1-404A-A4DF-58C8799F0069}"/>
          </ac:spMkLst>
        </pc:spChg>
        <pc:spChg chg="add mod">
          <ac:chgData name="Devon Keys" userId="9caef1f2-3228-41ea-b0bb-2952736493d7" providerId="ADAL" clId="{17CD4180-565E-4190-993D-59E59A7A133A}" dt="2019-10-04T21:54:11.369" v="12274" actId="1076"/>
          <ac:spMkLst>
            <pc:docMk/>
            <pc:sldMk cId="3041070758" sldId="280"/>
            <ac:spMk id="98" creationId="{4C9FC9AB-920C-4F6F-802E-AC7DF43753CD}"/>
          </ac:spMkLst>
        </pc:spChg>
        <pc:spChg chg="add del mod">
          <ac:chgData name="Devon Keys" userId="9caef1f2-3228-41ea-b0bb-2952736493d7" providerId="ADAL" clId="{17CD4180-565E-4190-993D-59E59A7A133A}" dt="2019-10-04T21:57:03.138" v="12647" actId="478"/>
          <ac:spMkLst>
            <pc:docMk/>
            <pc:sldMk cId="3041070758" sldId="280"/>
            <ac:spMk id="99" creationId="{BF53DFE4-5083-4C84-B93F-F1A08A65AA65}"/>
          </ac:spMkLst>
        </pc:spChg>
        <pc:spChg chg="add del mod">
          <ac:chgData name="Devon Keys" userId="9caef1f2-3228-41ea-b0bb-2952736493d7" providerId="ADAL" clId="{17CD4180-565E-4190-993D-59E59A7A133A}" dt="2019-08-13T23:01:21.918" v="1791" actId="478"/>
          <ac:spMkLst>
            <pc:docMk/>
            <pc:sldMk cId="3041070758" sldId="280"/>
            <ac:spMk id="100" creationId="{E530E12D-EE19-45DB-9577-55A3EA3EB808}"/>
          </ac:spMkLst>
        </pc:spChg>
        <pc:spChg chg="add del mod">
          <ac:chgData name="Devon Keys" userId="9caef1f2-3228-41ea-b0bb-2952736493d7" providerId="ADAL" clId="{17CD4180-565E-4190-993D-59E59A7A133A}" dt="2019-08-13T23:02:00.239" v="1802" actId="478"/>
          <ac:spMkLst>
            <pc:docMk/>
            <pc:sldMk cId="3041070758" sldId="280"/>
            <ac:spMk id="101" creationId="{57E0E79F-061F-40AB-AEB5-BECF440AA035}"/>
          </ac:spMkLst>
        </pc:spChg>
        <pc:spChg chg="add del">
          <ac:chgData name="Devon Keys" userId="9caef1f2-3228-41ea-b0bb-2952736493d7" providerId="ADAL" clId="{17CD4180-565E-4190-993D-59E59A7A133A}" dt="2019-08-13T23:02:04.566" v="1804" actId="478"/>
          <ac:spMkLst>
            <pc:docMk/>
            <pc:sldMk cId="3041070758" sldId="280"/>
            <ac:spMk id="102" creationId="{59FDAFC7-CA70-4714-A997-7CFC4489C584}"/>
          </ac:spMkLst>
        </pc:spChg>
        <pc:spChg chg="add mod">
          <ac:chgData name="Devon Keys" userId="9caef1f2-3228-41ea-b0bb-2952736493d7" providerId="ADAL" clId="{17CD4180-565E-4190-993D-59E59A7A133A}" dt="2019-10-04T21:57:48.057" v="12690" actId="1035"/>
          <ac:spMkLst>
            <pc:docMk/>
            <pc:sldMk cId="3041070758" sldId="280"/>
            <ac:spMk id="103" creationId="{1F37C10F-0012-4683-BFC2-61874C7E49EB}"/>
          </ac:spMkLst>
        </pc:spChg>
        <pc:spChg chg="add mod">
          <ac:chgData name="Devon Keys" userId="9caef1f2-3228-41ea-b0bb-2952736493d7" providerId="ADAL" clId="{17CD4180-565E-4190-993D-59E59A7A133A}" dt="2019-10-04T21:56:09.878" v="12637" actId="14100"/>
          <ac:spMkLst>
            <pc:docMk/>
            <pc:sldMk cId="3041070758" sldId="280"/>
            <ac:spMk id="104" creationId="{8D774524-D74A-475F-8678-A9A1611C4E7C}"/>
          </ac:spMkLst>
        </pc:spChg>
        <pc:spChg chg="add del mod">
          <ac:chgData name="Devon Keys" userId="9caef1f2-3228-41ea-b0bb-2952736493d7" providerId="ADAL" clId="{17CD4180-565E-4190-993D-59E59A7A133A}" dt="2019-08-13T23:04:25.862" v="1858" actId="478"/>
          <ac:spMkLst>
            <pc:docMk/>
            <pc:sldMk cId="3041070758" sldId="280"/>
            <ac:spMk id="105" creationId="{1783A604-9D12-4503-A4B3-0421E16288A7}"/>
          </ac:spMkLst>
        </pc:spChg>
        <pc:spChg chg="add mod">
          <ac:chgData name="Devon Keys" userId="9caef1f2-3228-41ea-b0bb-2952736493d7" providerId="ADAL" clId="{17CD4180-565E-4190-993D-59E59A7A133A}" dt="2019-10-04T21:55:33.662" v="12561" actId="1037"/>
          <ac:spMkLst>
            <pc:docMk/>
            <pc:sldMk cId="3041070758" sldId="280"/>
            <ac:spMk id="106" creationId="{E497EBAA-3852-4316-87C3-55C9BC63A5BB}"/>
          </ac:spMkLst>
        </pc:spChg>
        <pc:spChg chg="add mod">
          <ac:chgData name="Devon Keys" userId="9caef1f2-3228-41ea-b0bb-2952736493d7" providerId="ADAL" clId="{17CD4180-565E-4190-993D-59E59A7A133A}" dt="2019-10-04T21:55:57.124" v="12635" actId="1038"/>
          <ac:spMkLst>
            <pc:docMk/>
            <pc:sldMk cId="3041070758" sldId="280"/>
            <ac:spMk id="107" creationId="{C9BF0CBE-9603-4AF0-A103-13000A003FA6}"/>
          </ac:spMkLst>
        </pc:spChg>
        <pc:grpChg chg="add del mod">
          <ac:chgData name="Devon Keys" userId="9caef1f2-3228-41ea-b0bb-2952736493d7" providerId="ADAL" clId="{17CD4180-565E-4190-993D-59E59A7A133A}" dt="2019-08-13T22:23:11.732" v="1098" actId="165"/>
          <ac:grpSpMkLst>
            <pc:docMk/>
            <pc:sldMk cId="3041070758" sldId="280"/>
            <ac:grpSpMk id="56" creationId="{2D23E8E5-ECA5-4196-A631-E99D0F59EE05}"/>
          </ac:grpSpMkLst>
        </pc:grpChg>
        <pc:grpChg chg="add del mod">
          <ac:chgData name="Devon Keys" userId="9caef1f2-3228-41ea-b0bb-2952736493d7" providerId="ADAL" clId="{17CD4180-565E-4190-993D-59E59A7A133A}" dt="2019-08-13T22:24:44.203" v="1122" actId="165"/>
          <ac:grpSpMkLst>
            <pc:docMk/>
            <pc:sldMk cId="3041070758" sldId="280"/>
            <ac:grpSpMk id="57" creationId="{0A762D0D-ED48-407C-98D6-ED1B7CA6037C}"/>
          </ac:grpSpMkLst>
        </pc:grpChg>
        <pc:grpChg chg="add del mod">
          <ac:chgData name="Devon Keys" userId="9caef1f2-3228-41ea-b0bb-2952736493d7" providerId="ADAL" clId="{17CD4180-565E-4190-993D-59E59A7A133A}" dt="2019-08-13T22:49:51.171" v="1343" actId="164"/>
          <ac:grpSpMkLst>
            <pc:docMk/>
            <pc:sldMk cId="3041070758" sldId="280"/>
            <ac:grpSpMk id="60" creationId="{93FAE38F-E459-442E-9355-16D1E43CCE1A}"/>
          </ac:grpSpMkLst>
        </pc:grpChg>
        <pc:grpChg chg="add mod">
          <ac:chgData name="Devon Keys" userId="9caef1f2-3228-41ea-b0bb-2952736493d7" providerId="ADAL" clId="{17CD4180-565E-4190-993D-59E59A7A133A}" dt="2019-08-13T22:51:27.076" v="1388" actId="164"/>
          <ac:grpSpMkLst>
            <pc:docMk/>
            <pc:sldMk cId="3041070758" sldId="280"/>
            <ac:grpSpMk id="90" creationId="{94E7D762-05AA-4034-8615-66F1C3C7B9C3}"/>
          </ac:grpSpMkLst>
        </pc:grpChg>
        <pc:grpChg chg="add del mod">
          <ac:chgData name="Devon Keys" userId="9caef1f2-3228-41ea-b0bb-2952736493d7" providerId="ADAL" clId="{17CD4180-565E-4190-993D-59E59A7A133A}" dt="2019-08-13T22:51:51.122" v="1390" actId="478"/>
          <ac:grpSpMkLst>
            <pc:docMk/>
            <pc:sldMk cId="3041070758" sldId="280"/>
            <ac:grpSpMk id="93" creationId="{27C8FAD0-D4D8-4336-A795-4EEE9653095F}"/>
          </ac:grpSpMkLst>
        </pc:grpChg>
        <pc:picChg chg="add del">
          <ac:chgData name="Devon Keys" userId="9caef1f2-3228-41ea-b0bb-2952736493d7" providerId="ADAL" clId="{17CD4180-565E-4190-993D-59E59A7A133A}" dt="2019-08-13T22:17:08.602" v="952"/>
          <ac:picMkLst>
            <pc:docMk/>
            <pc:sldMk cId="3041070758" sldId="280"/>
            <ac:picMk id="5" creationId="{1BAE57A8-A485-4981-A40B-5085E532A695}"/>
          </ac:picMkLst>
        </pc:picChg>
        <pc:picChg chg="add del">
          <ac:chgData name="Devon Keys" userId="9caef1f2-3228-41ea-b0bb-2952736493d7" providerId="ADAL" clId="{17CD4180-565E-4190-993D-59E59A7A133A}" dt="2019-08-13T22:17:08.602" v="952"/>
          <ac:picMkLst>
            <pc:docMk/>
            <pc:sldMk cId="3041070758" sldId="280"/>
            <ac:picMk id="6" creationId="{43EB8298-F6F2-46E1-9E61-6AE91B538A72}"/>
          </ac:picMkLst>
        </pc:picChg>
        <pc:picChg chg="add del">
          <ac:chgData name="Devon Keys" userId="9caef1f2-3228-41ea-b0bb-2952736493d7" providerId="ADAL" clId="{17CD4180-565E-4190-993D-59E59A7A133A}" dt="2019-08-13T22:17:08.602" v="952"/>
          <ac:picMkLst>
            <pc:docMk/>
            <pc:sldMk cId="3041070758" sldId="280"/>
            <ac:picMk id="7" creationId="{8AD79C5E-D2E2-4F98-B1FA-1B332694FA63}"/>
          </ac:picMkLst>
        </pc:picChg>
        <pc:picChg chg="add del mod">
          <ac:chgData name="Devon Keys" userId="9caef1f2-3228-41ea-b0bb-2952736493d7" providerId="ADAL" clId="{17CD4180-565E-4190-993D-59E59A7A133A}" dt="2019-08-13T22:20:36.033" v="1061" actId="478"/>
          <ac:picMkLst>
            <pc:docMk/>
            <pc:sldMk cId="3041070758" sldId="280"/>
            <ac:picMk id="14" creationId="{5BD81176-C86E-4A73-AC81-F3C840CBECF6}"/>
          </ac:picMkLst>
        </pc:picChg>
        <pc:picChg chg="add mod">
          <ac:chgData name="Devon Keys" userId="9caef1f2-3228-41ea-b0bb-2952736493d7" providerId="ADAL" clId="{17CD4180-565E-4190-993D-59E59A7A133A}" dt="2019-10-04T21:53:24.679" v="12253" actId="1038"/>
          <ac:picMkLst>
            <pc:docMk/>
            <pc:sldMk cId="3041070758" sldId="280"/>
            <ac:picMk id="15" creationId="{49426319-1E7E-4C8B-B44E-BFF2C7E0854E}"/>
          </ac:picMkLst>
        </pc:picChg>
        <pc:picChg chg="add del mod">
          <ac:chgData name="Devon Keys" userId="9caef1f2-3228-41ea-b0bb-2952736493d7" providerId="ADAL" clId="{17CD4180-565E-4190-993D-59E59A7A133A}" dt="2019-08-13T22:20:36.033" v="1061" actId="478"/>
          <ac:picMkLst>
            <pc:docMk/>
            <pc:sldMk cId="3041070758" sldId="280"/>
            <ac:picMk id="15" creationId="{4F6918C3-2FC5-463D-9DC8-433C693B33A1}"/>
          </ac:picMkLst>
        </pc:picChg>
        <pc:picChg chg="add del mod">
          <ac:chgData name="Devon Keys" userId="9caef1f2-3228-41ea-b0bb-2952736493d7" providerId="ADAL" clId="{17CD4180-565E-4190-993D-59E59A7A133A}" dt="2019-08-13T22:20:37.429" v="1062" actId="478"/>
          <ac:picMkLst>
            <pc:docMk/>
            <pc:sldMk cId="3041070758" sldId="280"/>
            <ac:picMk id="16" creationId="{F4E26012-6273-4A31-ADC4-63961FCD870D}"/>
          </ac:picMkLst>
        </pc:picChg>
        <pc:picChg chg="add del mod">
          <ac:chgData name="Devon Keys" userId="9caef1f2-3228-41ea-b0bb-2952736493d7" providerId="ADAL" clId="{17CD4180-565E-4190-993D-59E59A7A133A}" dt="2019-08-13T22:21:51.474" v="1074" actId="478"/>
          <ac:picMkLst>
            <pc:docMk/>
            <pc:sldMk cId="3041070758" sldId="280"/>
            <ac:picMk id="23" creationId="{A1873DEA-ED0D-4A00-815D-5F938D366198}"/>
          </ac:picMkLst>
        </pc:picChg>
        <pc:picChg chg="add del mod">
          <ac:chgData name="Devon Keys" userId="9caef1f2-3228-41ea-b0bb-2952736493d7" providerId="ADAL" clId="{17CD4180-565E-4190-993D-59E59A7A133A}" dt="2019-08-13T22:21:51.474" v="1074" actId="478"/>
          <ac:picMkLst>
            <pc:docMk/>
            <pc:sldMk cId="3041070758" sldId="280"/>
            <ac:picMk id="24" creationId="{162CA119-789C-4614-BC06-211D0BBA2FB4}"/>
          </ac:picMkLst>
        </pc:picChg>
        <pc:picChg chg="add del mod">
          <ac:chgData name="Devon Keys" userId="9caef1f2-3228-41ea-b0bb-2952736493d7" providerId="ADAL" clId="{17CD4180-565E-4190-993D-59E59A7A133A}" dt="2019-08-13T22:21:51.474" v="1074" actId="478"/>
          <ac:picMkLst>
            <pc:docMk/>
            <pc:sldMk cId="3041070758" sldId="280"/>
            <ac:picMk id="25" creationId="{AC70C6AF-2B71-49BC-B28D-293359BA94AA}"/>
          </ac:picMkLst>
        </pc:picChg>
        <pc:picChg chg="add del mod topLvl">
          <ac:chgData name="Devon Keys" userId="9caef1f2-3228-41ea-b0bb-2952736493d7" providerId="ADAL" clId="{17CD4180-565E-4190-993D-59E59A7A133A}" dt="2019-08-13T22:30:19.387" v="1172" actId="478"/>
          <ac:picMkLst>
            <pc:docMk/>
            <pc:sldMk cId="3041070758" sldId="280"/>
            <ac:picMk id="32" creationId="{996AF1FD-CC89-4C07-9A23-AADA097E7E01}"/>
          </ac:picMkLst>
        </pc:picChg>
        <pc:picChg chg="add del mod topLvl">
          <ac:chgData name="Devon Keys" userId="9caef1f2-3228-41ea-b0bb-2952736493d7" providerId="ADAL" clId="{17CD4180-565E-4190-993D-59E59A7A133A}" dt="2019-08-13T22:30:19.387" v="1172" actId="478"/>
          <ac:picMkLst>
            <pc:docMk/>
            <pc:sldMk cId="3041070758" sldId="280"/>
            <ac:picMk id="33" creationId="{D041ABD8-F9E8-481D-B42F-A24BBBE438B5}"/>
          </ac:picMkLst>
        </pc:picChg>
        <pc:picChg chg="add del mod topLvl">
          <ac:chgData name="Devon Keys" userId="9caef1f2-3228-41ea-b0bb-2952736493d7" providerId="ADAL" clId="{17CD4180-565E-4190-993D-59E59A7A133A}" dt="2019-08-13T22:30:19.387" v="1172" actId="478"/>
          <ac:picMkLst>
            <pc:docMk/>
            <pc:sldMk cId="3041070758" sldId="280"/>
            <ac:picMk id="34" creationId="{FDDA1641-3EAF-4458-82E8-A84ABAA5AE8E}"/>
          </ac:picMkLst>
        </pc:picChg>
        <pc:picChg chg="add del mod">
          <ac:chgData name="Devon Keys" userId="9caef1f2-3228-41ea-b0bb-2952736493d7" providerId="ADAL" clId="{17CD4180-565E-4190-993D-59E59A7A133A}" dt="2019-08-13T22:22:19.933" v="1080" actId="478"/>
          <ac:picMkLst>
            <pc:docMk/>
            <pc:sldMk cId="3041070758" sldId="280"/>
            <ac:picMk id="45" creationId="{FE99AF71-E394-425B-845F-3E6D92D0B2B7}"/>
          </ac:picMkLst>
        </pc:picChg>
        <pc:picChg chg="add del mod">
          <ac:chgData name="Devon Keys" userId="9caef1f2-3228-41ea-b0bb-2952736493d7" providerId="ADAL" clId="{17CD4180-565E-4190-993D-59E59A7A133A}" dt="2019-08-13T22:22:23.465" v="1083" actId="478"/>
          <ac:picMkLst>
            <pc:docMk/>
            <pc:sldMk cId="3041070758" sldId="280"/>
            <ac:picMk id="46" creationId="{2DA54F1C-245B-4CA9-853E-595F65BFF511}"/>
          </ac:picMkLst>
        </pc:picChg>
        <pc:picChg chg="add del mod">
          <ac:chgData name="Devon Keys" userId="9caef1f2-3228-41ea-b0bb-2952736493d7" providerId="ADAL" clId="{17CD4180-565E-4190-993D-59E59A7A133A}" dt="2019-08-13T22:22:26.232" v="1085" actId="478"/>
          <ac:picMkLst>
            <pc:docMk/>
            <pc:sldMk cId="3041070758" sldId="280"/>
            <ac:picMk id="47" creationId="{1652A03C-94F7-41CA-83A1-6CB8C8C3EBB2}"/>
          </ac:picMkLst>
        </pc:picChg>
        <pc:picChg chg="add del mod">
          <ac:chgData name="Devon Keys" userId="9caef1f2-3228-41ea-b0bb-2952736493d7" providerId="ADAL" clId="{17CD4180-565E-4190-993D-59E59A7A133A}" dt="2019-08-13T22:22:28.218" v="1086" actId="478"/>
          <ac:picMkLst>
            <pc:docMk/>
            <pc:sldMk cId="3041070758" sldId="280"/>
            <ac:picMk id="48" creationId="{2C1BFE7C-AF38-4C9F-A5FD-535EDE9A0F26}"/>
          </ac:picMkLst>
        </pc:picChg>
        <pc:picChg chg="add del mod">
          <ac:chgData name="Devon Keys" userId="9caef1f2-3228-41ea-b0bb-2952736493d7" providerId="ADAL" clId="{17CD4180-565E-4190-993D-59E59A7A133A}" dt="2019-08-13T22:22:33.171" v="1089" actId="478"/>
          <ac:picMkLst>
            <pc:docMk/>
            <pc:sldMk cId="3041070758" sldId="280"/>
            <ac:picMk id="49" creationId="{3F81F49B-F885-40DB-A5C4-342A28690E84}"/>
          </ac:picMkLst>
        </pc:picChg>
        <pc:picChg chg="add del mod">
          <ac:chgData name="Devon Keys" userId="9caef1f2-3228-41ea-b0bb-2952736493d7" providerId="ADAL" clId="{17CD4180-565E-4190-993D-59E59A7A133A}" dt="2019-08-13T22:22:24.863" v="1084" actId="478"/>
          <ac:picMkLst>
            <pc:docMk/>
            <pc:sldMk cId="3041070758" sldId="280"/>
            <ac:picMk id="50" creationId="{B1A61A12-76EA-42D8-89CC-58D5ACBE07E4}"/>
          </ac:picMkLst>
        </pc:picChg>
        <pc:picChg chg="add del mod">
          <ac:chgData name="Devon Keys" userId="9caef1f2-3228-41ea-b0bb-2952736493d7" providerId="ADAL" clId="{17CD4180-565E-4190-993D-59E59A7A133A}" dt="2019-08-13T22:22:31.626" v="1088" actId="478"/>
          <ac:picMkLst>
            <pc:docMk/>
            <pc:sldMk cId="3041070758" sldId="280"/>
            <ac:picMk id="51" creationId="{21567CE1-21D9-4A85-800F-96450BDDE912}"/>
          </ac:picMkLst>
        </pc:picChg>
        <pc:picChg chg="add del mod">
          <ac:chgData name="Devon Keys" userId="9caef1f2-3228-41ea-b0bb-2952736493d7" providerId="ADAL" clId="{17CD4180-565E-4190-993D-59E59A7A133A}" dt="2019-08-13T22:22:34.513" v="1090" actId="478"/>
          <ac:picMkLst>
            <pc:docMk/>
            <pc:sldMk cId="3041070758" sldId="280"/>
            <ac:picMk id="52" creationId="{016A247D-6195-4910-BACA-6D13A329645B}"/>
          </ac:picMkLst>
        </pc:picChg>
        <pc:picChg chg="add del mod">
          <ac:chgData name="Devon Keys" userId="9caef1f2-3228-41ea-b0bb-2952736493d7" providerId="ADAL" clId="{17CD4180-565E-4190-993D-59E59A7A133A}" dt="2019-08-13T22:22:36.457" v="1091" actId="478"/>
          <ac:picMkLst>
            <pc:docMk/>
            <pc:sldMk cId="3041070758" sldId="280"/>
            <ac:picMk id="53" creationId="{F6C17709-EF6B-4E18-99B1-FCE38019AD94}"/>
          </ac:picMkLst>
        </pc:picChg>
        <pc:picChg chg="add del mod">
          <ac:chgData name="Devon Keys" userId="9caef1f2-3228-41ea-b0bb-2952736493d7" providerId="ADAL" clId="{17CD4180-565E-4190-993D-59E59A7A133A}" dt="2019-08-13T22:22:30.049" v="1087" actId="478"/>
          <ac:picMkLst>
            <pc:docMk/>
            <pc:sldMk cId="3041070758" sldId="280"/>
            <ac:picMk id="54" creationId="{F40F292B-6781-4E30-9574-08211F6DB2A3}"/>
          </ac:picMkLst>
        </pc:picChg>
        <pc:picChg chg="add del mod">
          <ac:chgData name="Devon Keys" userId="9caef1f2-3228-41ea-b0bb-2952736493d7" providerId="ADAL" clId="{17CD4180-565E-4190-993D-59E59A7A133A}" dt="2019-08-13T22:22:37.949" v="1092" actId="478"/>
          <ac:picMkLst>
            <pc:docMk/>
            <pc:sldMk cId="3041070758" sldId="280"/>
            <ac:picMk id="55" creationId="{51399EB7-1FB0-46EA-BCC7-9E4522A8E285}"/>
          </ac:picMkLst>
        </pc:picChg>
        <pc:picChg chg="mod">
          <ac:chgData name="Devon Keys" userId="9caef1f2-3228-41ea-b0bb-2952736493d7" providerId="ADAL" clId="{17CD4180-565E-4190-993D-59E59A7A133A}" dt="2019-08-13T22:46:09.971" v="1277" actId="1035"/>
          <ac:picMkLst>
            <pc:docMk/>
            <pc:sldMk cId="3041070758" sldId="280"/>
            <ac:picMk id="61" creationId="{E3F200BA-795D-4104-AEB8-3665232883D7}"/>
          </ac:picMkLst>
        </pc:picChg>
        <pc:picChg chg="del">
          <ac:chgData name="Devon Keys" userId="9caef1f2-3228-41ea-b0bb-2952736493d7" providerId="ADAL" clId="{17CD4180-565E-4190-993D-59E59A7A133A}" dt="2019-08-13T22:43:33.657" v="1187" actId="478"/>
          <ac:picMkLst>
            <pc:docMk/>
            <pc:sldMk cId="3041070758" sldId="280"/>
            <ac:picMk id="74" creationId="{47C36713-F70F-4951-821A-F3F455267051}"/>
          </ac:picMkLst>
        </pc:picChg>
        <pc:picChg chg="del">
          <ac:chgData name="Devon Keys" userId="9caef1f2-3228-41ea-b0bb-2952736493d7" providerId="ADAL" clId="{17CD4180-565E-4190-993D-59E59A7A133A}" dt="2019-08-13T22:43:30.128" v="1184" actId="478"/>
          <ac:picMkLst>
            <pc:docMk/>
            <pc:sldMk cId="3041070758" sldId="280"/>
            <ac:picMk id="75" creationId="{D101375E-9F8F-4BD5-BB62-B0522EBD412D}"/>
          </ac:picMkLst>
        </pc:picChg>
        <pc:picChg chg="del">
          <ac:chgData name="Devon Keys" userId="9caef1f2-3228-41ea-b0bb-2952736493d7" providerId="ADAL" clId="{17CD4180-565E-4190-993D-59E59A7A133A}" dt="2019-08-13T22:43:35.015" v="1188" actId="478"/>
          <ac:picMkLst>
            <pc:docMk/>
            <pc:sldMk cId="3041070758" sldId="280"/>
            <ac:picMk id="76" creationId="{957FA780-6651-44FC-893F-FA76972BEF42}"/>
          </ac:picMkLst>
        </pc:picChg>
        <pc:picChg chg="del">
          <ac:chgData name="Devon Keys" userId="9caef1f2-3228-41ea-b0bb-2952736493d7" providerId="ADAL" clId="{17CD4180-565E-4190-993D-59E59A7A133A}" dt="2019-08-13T22:43:38.088" v="1190" actId="478"/>
          <ac:picMkLst>
            <pc:docMk/>
            <pc:sldMk cId="3041070758" sldId="280"/>
            <ac:picMk id="77" creationId="{08DF67AF-8ADC-44DD-9B8A-8F12E8699980}"/>
          </ac:picMkLst>
        </pc:picChg>
        <pc:picChg chg="del">
          <ac:chgData name="Devon Keys" userId="9caef1f2-3228-41ea-b0bb-2952736493d7" providerId="ADAL" clId="{17CD4180-565E-4190-993D-59E59A7A133A}" dt="2019-08-13T22:43:41.160" v="1192" actId="478"/>
          <ac:picMkLst>
            <pc:docMk/>
            <pc:sldMk cId="3041070758" sldId="280"/>
            <ac:picMk id="78" creationId="{68832893-A5FC-43F9-9EDC-0931AD83C4BB}"/>
          </ac:picMkLst>
        </pc:picChg>
        <pc:picChg chg="del">
          <ac:chgData name="Devon Keys" userId="9caef1f2-3228-41ea-b0bb-2952736493d7" providerId="ADAL" clId="{17CD4180-565E-4190-993D-59E59A7A133A}" dt="2019-08-13T22:43:36.743" v="1189" actId="478"/>
          <ac:picMkLst>
            <pc:docMk/>
            <pc:sldMk cId="3041070758" sldId="280"/>
            <ac:picMk id="79" creationId="{8D5FC961-CC02-43D7-BD6E-D82D665210D6}"/>
          </ac:picMkLst>
        </pc:picChg>
        <pc:picChg chg="del">
          <ac:chgData name="Devon Keys" userId="9caef1f2-3228-41ea-b0bb-2952736493d7" providerId="ADAL" clId="{17CD4180-565E-4190-993D-59E59A7A133A}" dt="2019-08-13T22:43:45.760" v="1195" actId="478"/>
          <ac:picMkLst>
            <pc:docMk/>
            <pc:sldMk cId="3041070758" sldId="280"/>
            <ac:picMk id="80" creationId="{B4B19D69-1C7A-4F2F-BCBF-FC5050463681}"/>
          </ac:picMkLst>
        </pc:picChg>
        <pc:picChg chg="del">
          <ac:chgData name="Devon Keys" userId="9caef1f2-3228-41ea-b0bb-2952736493d7" providerId="ADAL" clId="{17CD4180-565E-4190-993D-59E59A7A133A}" dt="2019-08-13T22:43:44.090" v="1194" actId="478"/>
          <ac:picMkLst>
            <pc:docMk/>
            <pc:sldMk cId="3041070758" sldId="280"/>
            <ac:picMk id="81" creationId="{25D0A0B3-FC73-40B2-87DE-1F6BD48C6AA2}"/>
          </ac:picMkLst>
        </pc:picChg>
        <pc:picChg chg="del">
          <ac:chgData name="Devon Keys" userId="9caef1f2-3228-41ea-b0bb-2952736493d7" providerId="ADAL" clId="{17CD4180-565E-4190-993D-59E59A7A133A}" dt="2019-08-13T22:43:42.374" v="1193" actId="478"/>
          <ac:picMkLst>
            <pc:docMk/>
            <pc:sldMk cId="3041070758" sldId="280"/>
            <ac:picMk id="82" creationId="{042F8343-AD3D-4C3A-BE48-C4BE9A0DB04A}"/>
          </ac:picMkLst>
        </pc:picChg>
        <pc:picChg chg="del">
          <ac:chgData name="Devon Keys" userId="9caef1f2-3228-41ea-b0bb-2952736493d7" providerId="ADAL" clId="{17CD4180-565E-4190-993D-59E59A7A133A}" dt="2019-08-13T22:43:39.713" v="1191" actId="478"/>
          <ac:picMkLst>
            <pc:docMk/>
            <pc:sldMk cId="3041070758" sldId="280"/>
            <ac:picMk id="83" creationId="{D8072D6F-5276-475C-A68B-A44BA3986548}"/>
          </ac:picMkLst>
        </pc:picChg>
        <pc:picChg chg="del">
          <ac:chgData name="Devon Keys" userId="9caef1f2-3228-41ea-b0bb-2952736493d7" providerId="ADAL" clId="{17CD4180-565E-4190-993D-59E59A7A133A}" dt="2019-08-13T22:43:47.311" v="1196" actId="478"/>
          <ac:picMkLst>
            <pc:docMk/>
            <pc:sldMk cId="3041070758" sldId="280"/>
            <ac:picMk id="84" creationId="{0114FA6B-B1CE-4291-B548-5889ECB1368A}"/>
          </ac:picMkLst>
        </pc:picChg>
      </pc:sldChg>
      <pc:sldChg chg="addSp delSp modSp modTransition modAnim modNotesTx">
        <pc:chgData name="Devon Keys" userId="9caef1f2-3228-41ea-b0bb-2952736493d7" providerId="ADAL" clId="{17CD4180-565E-4190-993D-59E59A7A133A}" dt="2019-10-04T22:22:18.742" v="13010" actId="20577"/>
        <pc:sldMkLst>
          <pc:docMk/>
          <pc:sldMk cId="1860656778" sldId="281"/>
        </pc:sldMkLst>
        <pc:spChg chg="mod">
          <ac:chgData name="Devon Keys" userId="9caef1f2-3228-41ea-b0bb-2952736493d7" providerId="ADAL" clId="{17CD4180-565E-4190-993D-59E59A7A133A}" dt="2019-09-06T16:45:34.627" v="2060" actId="20577"/>
          <ac:spMkLst>
            <pc:docMk/>
            <pc:sldMk cId="1860656778" sldId="281"/>
            <ac:spMk id="2" creationId="{DDD9F15A-0128-4534-A652-772AFEBBC4C9}"/>
          </ac:spMkLst>
        </pc:spChg>
        <pc:spChg chg="add mod">
          <ac:chgData name="Devon Keys" userId="9caef1f2-3228-41ea-b0bb-2952736493d7" providerId="ADAL" clId="{17CD4180-565E-4190-993D-59E59A7A133A}" dt="2019-10-02T22:29:10.474" v="11870" actId="1076"/>
          <ac:spMkLst>
            <pc:docMk/>
            <pc:sldMk cId="1860656778" sldId="281"/>
            <ac:spMk id="8" creationId="{81D4E454-1BD7-49B5-9A55-57424B65AACA}"/>
          </ac:spMkLst>
        </pc:spChg>
        <pc:graphicFrameChg chg="mod">
          <ac:chgData name="Devon Keys" userId="9caef1f2-3228-41ea-b0bb-2952736493d7" providerId="ADAL" clId="{17CD4180-565E-4190-993D-59E59A7A133A}" dt="2019-10-04T22:22:18.742" v="13010" actId="20577"/>
          <ac:graphicFrameMkLst>
            <pc:docMk/>
            <pc:sldMk cId="1860656778" sldId="281"/>
            <ac:graphicFrameMk id="11" creationId="{31E4C9AE-A4F9-4BA4-B601-BEFBFC05ECBE}"/>
          </ac:graphicFrameMkLst>
        </pc:graphicFrameChg>
        <pc:picChg chg="add del mod">
          <ac:chgData name="Devon Keys" userId="9caef1f2-3228-41ea-b0bb-2952736493d7" providerId="ADAL" clId="{17CD4180-565E-4190-993D-59E59A7A133A}" dt="2019-10-04T22:22:13.872" v="13005" actId="478"/>
          <ac:picMkLst>
            <pc:docMk/>
            <pc:sldMk cId="1860656778" sldId="281"/>
            <ac:picMk id="12" creationId="{21310DE8-CD6D-4FA7-8972-4988F62762EB}"/>
          </ac:picMkLst>
        </pc:picChg>
        <pc:cxnChg chg="del">
          <ac:chgData name="Devon Keys" userId="9caef1f2-3228-41ea-b0bb-2952736493d7" providerId="ADAL" clId="{17CD4180-565E-4190-993D-59E59A7A133A}" dt="2019-09-09T20:27:54.150" v="3157" actId="478"/>
          <ac:cxnSpMkLst>
            <pc:docMk/>
            <pc:sldMk cId="1860656778" sldId="281"/>
            <ac:cxnSpMk id="9" creationId="{AB1FBA78-47E3-41DF-A073-420E71985962}"/>
          </ac:cxnSpMkLst>
        </pc:cxnChg>
      </pc:sldChg>
      <pc:sldChg chg="addSp delSp modSp add del">
        <pc:chgData name="Devon Keys" userId="9caef1f2-3228-41ea-b0bb-2952736493d7" providerId="ADAL" clId="{17CD4180-565E-4190-993D-59E59A7A133A}" dt="2019-09-09T18:23:51.762" v="2538" actId="2696"/>
        <pc:sldMkLst>
          <pc:docMk/>
          <pc:sldMk cId="1996717650" sldId="282"/>
        </pc:sldMkLst>
        <pc:spChg chg="mod">
          <ac:chgData name="Devon Keys" userId="9caef1f2-3228-41ea-b0bb-2952736493d7" providerId="ADAL" clId="{17CD4180-565E-4190-993D-59E59A7A133A}" dt="2019-08-13T22:15:44.954" v="948" actId="20577"/>
          <ac:spMkLst>
            <pc:docMk/>
            <pc:sldMk cId="1996717650" sldId="282"/>
            <ac:spMk id="2" creationId="{FE70035C-190B-4E8E-AA43-3E819218FD8A}"/>
          </ac:spMkLst>
        </pc:spChg>
        <pc:spChg chg="add del">
          <ac:chgData name="Devon Keys" userId="9caef1f2-3228-41ea-b0bb-2952736493d7" providerId="ADAL" clId="{17CD4180-565E-4190-993D-59E59A7A133A}" dt="2019-08-13T22:17:11.814" v="954" actId="478"/>
          <ac:spMkLst>
            <pc:docMk/>
            <pc:sldMk cId="1996717650" sldId="282"/>
            <ac:spMk id="3" creationId="{EA9889CE-EF1E-4F39-9F6F-EEC8F4B8BB33}"/>
          </ac:spMkLst>
        </pc:spChg>
      </pc:sldChg>
      <pc:sldChg chg="addSp delSp modSp mod modTransition setBg modAnim modNotesTx">
        <pc:chgData name="Devon Keys" userId="9caef1f2-3228-41ea-b0bb-2952736493d7" providerId="ADAL" clId="{17CD4180-565E-4190-993D-59E59A7A133A}" dt="2019-10-09T18:48:09.307" v="13250"/>
        <pc:sldMkLst>
          <pc:docMk/>
          <pc:sldMk cId="846541068" sldId="283"/>
        </pc:sldMkLst>
        <pc:spChg chg="add del mod">
          <ac:chgData name="Devon Keys" userId="9caef1f2-3228-41ea-b0bb-2952736493d7" providerId="ADAL" clId="{17CD4180-565E-4190-993D-59E59A7A133A}" dt="2019-09-09T21:19:40.430" v="4324" actId="478"/>
          <ac:spMkLst>
            <pc:docMk/>
            <pc:sldMk cId="846541068" sldId="283"/>
            <ac:spMk id="2" creationId="{4A4020E8-2548-4B54-80F7-D26EE2EBCA93}"/>
          </ac:spMkLst>
        </pc:spChg>
        <pc:spChg chg="add mod">
          <ac:chgData name="Devon Keys" userId="9caef1f2-3228-41ea-b0bb-2952736493d7" providerId="ADAL" clId="{17CD4180-565E-4190-993D-59E59A7A133A}" dt="2019-10-09T18:45:46.122" v="13219" actId="1035"/>
          <ac:spMkLst>
            <pc:docMk/>
            <pc:sldMk cId="846541068" sldId="283"/>
            <ac:spMk id="2" creationId="{54B8E449-231D-4B00-A539-BC4724157433}"/>
          </ac:spMkLst>
        </pc:spChg>
        <pc:spChg chg="add del mod">
          <ac:chgData name="Devon Keys" userId="9caef1f2-3228-41ea-b0bb-2952736493d7" providerId="ADAL" clId="{17CD4180-565E-4190-993D-59E59A7A133A}" dt="2019-09-19T22:10:10.813" v="9482" actId="478"/>
          <ac:spMkLst>
            <pc:docMk/>
            <pc:sldMk cId="846541068" sldId="283"/>
            <ac:spMk id="5" creationId="{89B40F76-B6E1-4A76-8091-46BF35FDF3B3}"/>
          </ac:spMkLst>
        </pc:spChg>
        <pc:spChg chg="add mod">
          <ac:chgData name="Devon Keys" userId="9caef1f2-3228-41ea-b0bb-2952736493d7" providerId="ADAL" clId="{17CD4180-565E-4190-993D-59E59A7A133A}" dt="2019-10-02T22:16:31.078" v="11680" actId="20577"/>
          <ac:spMkLst>
            <pc:docMk/>
            <pc:sldMk cId="846541068" sldId="283"/>
            <ac:spMk id="6" creationId="{BE510B42-1863-4963-B65A-A196D96E4405}"/>
          </ac:spMkLst>
        </pc:spChg>
        <pc:spChg chg="add mod">
          <ac:chgData name="Devon Keys" userId="9caef1f2-3228-41ea-b0bb-2952736493d7" providerId="ADAL" clId="{17CD4180-565E-4190-993D-59E59A7A133A}" dt="2019-09-19T22:14:42.757" v="9540" actId="1076"/>
          <ac:spMkLst>
            <pc:docMk/>
            <pc:sldMk cId="846541068" sldId="283"/>
            <ac:spMk id="7" creationId="{FBA0A605-ED14-4082-AFC9-5625EF6EB647}"/>
          </ac:spMkLst>
        </pc:spChg>
        <pc:spChg chg="add mod">
          <ac:chgData name="Devon Keys" userId="9caef1f2-3228-41ea-b0bb-2952736493d7" providerId="ADAL" clId="{17CD4180-565E-4190-993D-59E59A7A133A}" dt="2019-09-19T22:14:39.344" v="9539" actId="1076"/>
          <ac:spMkLst>
            <pc:docMk/>
            <pc:sldMk cId="846541068" sldId="283"/>
            <ac:spMk id="8" creationId="{828E638B-94D0-406F-A44F-EFFCA0E2A065}"/>
          </ac:spMkLst>
        </pc:spChg>
        <pc:spChg chg="add mod">
          <ac:chgData name="Devon Keys" userId="9caef1f2-3228-41ea-b0bb-2952736493d7" providerId="ADAL" clId="{17CD4180-565E-4190-993D-59E59A7A133A}" dt="2019-09-19T22:14:30.443" v="9536" actId="1076"/>
          <ac:spMkLst>
            <pc:docMk/>
            <pc:sldMk cId="846541068" sldId="283"/>
            <ac:spMk id="9" creationId="{259E5CC8-948E-4CDA-B883-65E5D44C9A48}"/>
          </ac:spMkLst>
        </pc:spChg>
        <pc:spChg chg="add mod">
          <ac:chgData name="Devon Keys" userId="9caef1f2-3228-41ea-b0bb-2952736493d7" providerId="ADAL" clId="{17CD4180-565E-4190-993D-59E59A7A133A}" dt="2019-09-19T22:14:28.690" v="9535" actId="1076"/>
          <ac:spMkLst>
            <pc:docMk/>
            <pc:sldMk cId="846541068" sldId="283"/>
            <ac:spMk id="10" creationId="{B40450AE-2B2F-4F81-883C-821E85CBC2C7}"/>
          </ac:spMkLst>
        </pc:spChg>
        <pc:spChg chg="add del">
          <ac:chgData name="Devon Keys" userId="9caef1f2-3228-41ea-b0bb-2952736493d7" providerId="ADAL" clId="{17CD4180-565E-4190-993D-59E59A7A133A}" dt="2019-09-09T21:20:57.590" v="4331" actId="26606"/>
          <ac:spMkLst>
            <pc:docMk/>
            <pc:sldMk cId="846541068" sldId="283"/>
            <ac:spMk id="11" creationId="{87CC2527-562A-4F69-B487-4371E5B243E7}"/>
          </ac:spMkLst>
        </pc:spChg>
        <pc:spChg chg="add mod">
          <ac:chgData name="Devon Keys" userId="9caef1f2-3228-41ea-b0bb-2952736493d7" providerId="ADAL" clId="{17CD4180-565E-4190-993D-59E59A7A133A}" dt="2019-10-09T18:47:13.336" v="13234" actId="1582"/>
          <ac:spMkLst>
            <pc:docMk/>
            <pc:sldMk cId="846541068" sldId="283"/>
            <ac:spMk id="13" creationId="{06B9DA07-29B0-4272-A15A-C1F1305E614E}"/>
          </ac:spMkLst>
        </pc:spChg>
        <pc:spChg chg="add mod">
          <ac:chgData name="Devon Keys" userId="9caef1f2-3228-41ea-b0bb-2952736493d7" providerId="ADAL" clId="{17CD4180-565E-4190-993D-59E59A7A133A}" dt="2019-10-09T18:47:43.474" v="13246" actId="1076"/>
          <ac:spMkLst>
            <pc:docMk/>
            <pc:sldMk cId="846541068" sldId="283"/>
            <ac:spMk id="15" creationId="{8DF1B5F0-5B82-4DA6-B325-BB76CD499213}"/>
          </ac:spMkLst>
        </pc:spChg>
        <pc:picChg chg="mod">
          <ac:chgData name="Devon Keys" userId="9caef1f2-3228-41ea-b0bb-2952736493d7" providerId="ADAL" clId="{17CD4180-565E-4190-993D-59E59A7A133A}" dt="2019-10-09T18:45:39.744" v="13206" actId="1035"/>
          <ac:picMkLst>
            <pc:docMk/>
            <pc:sldMk cId="846541068" sldId="283"/>
            <ac:picMk id="3" creationId="{6338B1DB-B633-4690-9EBE-B7A152E0EF8C}"/>
          </ac:picMkLst>
        </pc:picChg>
        <pc:picChg chg="add del mod">
          <ac:chgData name="Devon Keys" userId="9caef1f2-3228-41ea-b0bb-2952736493d7" providerId="ADAL" clId="{17CD4180-565E-4190-993D-59E59A7A133A}" dt="2019-09-09T21:18:30.695" v="4319"/>
          <ac:picMkLst>
            <pc:docMk/>
            <pc:sldMk cId="846541068" sldId="283"/>
            <ac:picMk id="4" creationId="{7F378E70-0D64-47E5-AEFA-48A125E0F23D}"/>
          </ac:picMkLst>
        </pc:picChg>
        <pc:picChg chg="add del mod">
          <ac:chgData name="Devon Keys" userId="9caef1f2-3228-41ea-b0bb-2952736493d7" providerId="ADAL" clId="{17CD4180-565E-4190-993D-59E59A7A133A}" dt="2019-09-19T22:09:21.158" v="9472" actId="478"/>
          <ac:picMkLst>
            <pc:docMk/>
            <pc:sldMk cId="846541068" sldId="283"/>
            <ac:picMk id="4" creationId="{9FD88478-BD33-418F-8FB2-B3D73FBD0139}"/>
          </ac:picMkLst>
        </pc:picChg>
        <pc:picChg chg="add del mod">
          <ac:chgData name="Devon Keys" userId="9caef1f2-3228-41ea-b0bb-2952736493d7" providerId="ADAL" clId="{17CD4180-565E-4190-993D-59E59A7A133A}" dt="2019-09-09T21:21:16.812" v="4335" actId="1076"/>
          <ac:picMkLst>
            <pc:docMk/>
            <pc:sldMk cId="846541068" sldId="283"/>
            <ac:picMk id="5" creationId="{06ED8946-CBBE-47F4-B905-9ECF2B9B1337}"/>
          </ac:picMkLst>
        </pc:picChg>
        <pc:cxnChg chg="add mod">
          <ac:chgData name="Devon Keys" userId="9caef1f2-3228-41ea-b0bb-2952736493d7" providerId="ADAL" clId="{17CD4180-565E-4190-993D-59E59A7A133A}" dt="2019-10-09T18:45:56.603" v="13221" actId="14100"/>
          <ac:cxnSpMkLst>
            <pc:docMk/>
            <pc:sldMk cId="846541068" sldId="283"/>
            <ac:cxnSpMk id="12" creationId="{B9BB9A4D-296C-4ACD-A12A-5ABAE608BD66}"/>
          </ac:cxnSpMkLst>
        </pc:cxnChg>
        <pc:cxnChg chg="add del">
          <ac:chgData name="Devon Keys" userId="9caef1f2-3228-41ea-b0bb-2952736493d7" providerId="ADAL" clId="{17CD4180-565E-4190-993D-59E59A7A133A}" dt="2019-09-09T21:20:57.590" v="4331" actId="26606"/>
          <ac:cxnSpMkLst>
            <pc:docMk/>
            <pc:sldMk cId="846541068" sldId="283"/>
            <ac:cxnSpMk id="13" creationId="{BCDAEC91-5BCE-4B55-9CC0-43EF94CB734B}"/>
          </ac:cxnSpMkLst>
        </pc:cxnChg>
        <pc:cxnChg chg="add mod">
          <ac:chgData name="Devon Keys" userId="9caef1f2-3228-41ea-b0bb-2952736493d7" providerId="ADAL" clId="{17CD4180-565E-4190-993D-59E59A7A133A}" dt="2019-10-09T18:46:01.542" v="13222" actId="14100"/>
          <ac:cxnSpMkLst>
            <pc:docMk/>
            <pc:sldMk cId="846541068" sldId="283"/>
            <ac:cxnSpMk id="14" creationId="{D4011A5C-AFCD-4F54-8BCA-0EC9F2894407}"/>
          </ac:cxnSpMkLst>
        </pc:cxnChg>
      </pc:sldChg>
      <pc:sldChg chg="delSp add del">
        <pc:chgData name="Devon Keys" userId="9caef1f2-3228-41ea-b0bb-2952736493d7" providerId="ADAL" clId="{17CD4180-565E-4190-993D-59E59A7A133A}" dt="2019-09-18T16:05:36.901" v="8973" actId="2696"/>
        <pc:sldMkLst>
          <pc:docMk/>
          <pc:sldMk cId="2230219054" sldId="284"/>
        </pc:sldMkLst>
        <pc:picChg chg="del">
          <ac:chgData name="Devon Keys" userId="9caef1f2-3228-41ea-b0bb-2952736493d7" providerId="ADAL" clId="{17CD4180-565E-4190-993D-59E59A7A133A}" dt="2019-09-18T15:59:18.485" v="8781" actId="478"/>
          <ac:picMkLst>
            <pc:docMk/>
            <pc:sldMk cId="2230219054" sldId="284"/>
            <ac:picMk id="7" creationId="{9AFA7E64-D049-41BC-B651-C57B5A7CB29E}"/>
          </ac:picMkLst>
        </pc:picChg>
      </pc:sldChg>
      <pc:sldChg chg="modTransition modNotesTx">
        <pc:chgData name="Devon Keys" userId="9caef1f2-3228-41ea-b0bb-2952736493d7" providerId="ADAL" clId="{17CD4180-565E-4190-993D-59E59A7A133A}" dt="2019-09-26T22:11:22.554" v="11066" actId="20577"/>
        <pc:sldMkLst>
          <pc:docMk/>
          <pc:sldMk cId="2594223543" sldId="285"/>
        </pc:sldMkLst>
      </pc:sldChg>
      <pc:sldChg chg="addSp delSp modSp add modTransition modNotesTx">
        <pc:chgData name="Devon Keys" userId="9caef1f2-3228-41ea-b0bb-2952736493d7" providerId="ADAL" clId="{17CD4180-565E-4190-993D-59E59A7A133A}" dt="2019-10-04T21:51:20.354" v="12219" actId="14100"/>
        <pc:sldMkLst>
          <pc:docMk/>
          <pc:sldMk cId="1072773458" sldId="286"/>
        </pc:sldMkLst>
        <pc:spChg chg="mod">
          <ac:chgData name="Devon Keys" userId="9caef1f2-3228-41ea-b0bb-2952736493d7" providerId="ADAL" clId="{17CD4180-565E-4190-993D-59E59A7A133A}" dt="2019-09-23T15:59:54.335" v="9617" actId="207"/>
          <ac:spMkLst>
            <pc:docMk/>
            <pc:sldMk cId="1072773458" sldId="286"/>
            <ac:spMk id="2" creationId="{E068977C-DA25-42D8-85F1-EBCCEF85D8EA}"/>
          </ac:spMkLst>
        </pc:spChg>
        <pc:spChg chg="del">
          <ac:chgData name="Devon Keys" userId="9caef1f2-3228-41ea-b0bb-2952736493d7" providerId="ADAL" clId="{17CD4180-565E-4190-993D-59E59A7A133A}" dt="2019-09-09T21:01:04.245" v="3953" actId="478"/>
          <ac:spMkLst>
            <pc:docMk/>
            <pc:sldMk cId="1072773458" sldId="286"/>
            <ac:spMk id="3" creationId="{AF51AB6D-4203-4E9E-AD5F-AFCF98551B16}"/>
          </ac:spMkLst>
        </pc:spChg>
        <pc:spChg chg="add mod">
          <ac:chgData name="Devon Keys" userId="9caef1f2-3228-41ea-b0bb-2952736493d7" providerId="ADAL" clId="{17CD4180-565E-4190-993D-59E59A7A133A}" dt="2019-09-09T21:06:28.193" v="4182" actId="1036"/>
          <ac:spMkLst>
            <pc:docMk/>
            <pc:sldMk cId="1072773458" sldId="286"/>
            <ac:spMk id="7" creationId="{0E023E85-910E-43B8-A661-3A4B81D3235A}"/>
          </ac:spMkLst>
        </pc:spChg>
        <pc:spChg chg="add mod">
          <ac:chgData name="Devon Keys" userId="9caef1f2-3228-41ea-b0bb-2952736493d7" providerId="ADAL" clId="{17CD4180-565E-4190-993D-59E59A7A133A}" dt="2019-09-09T21:06:28.193" v="4182" actId="1036"/>
          <ac:spMkLst>
            <pc:docMk/>
            <pc:sldMk cId="1072773458" sldId="286"/>
            <ac:spMk id="8" creationId="{A8CD1CDE-0ED5-4242-84DD-DAD5C7DDEE46}"/>
          </ac:spMkLst>
        </pc:spChg>
        <pc:picChg chg="add del mod modCrop">
          <ac:chgData name="Devon Keys" userId="9caef1f2-3228-41ea-b0bb-2952736493d7" providerId="ADAL" clId="{17CD4180-565E-4190-993D-59E59A7A133A}" dt="2019-09-26T22:01:59.821" v="10934" actId="1076"/>
          <ac:picMkLst>
            <pc:docMk/>
            <pc:sldMk cId="1072773458" sldId="286"/>
            <ac:picMk id="4" creationId="{6F7E5E12-622D-4D64-9DFD-91C4A6C23DB4}"/>
          </ac:picMkLst>
        </pc:picChg>
        <pc:picChg chg="add mod">
          <ac:chgData name="Devon Keys" userId="9caef1f2-3228-41ea-b0bb-2952736493d7" providerId="ADAL" clId="{17CD4180-565E-4190-993D-59E59A7A133A}" dt="2019-09-09T21:06:28.193" v="4182" actId="1036"/>
          <ac:picMkLst>
            <pc:docMk/>
            <pc:sldMk cId="1072773458" sldId="286"/>
            <ac:picMk id="6" creationId="{FB28732E-54AD-494C-9170-706B4CB11F63}"/>
          </ac:picMkLst>
        </pc:picChg>
        <pc:picChg chg="add mod">
          <ac:chgData name="Devon Keys" userId="9caef1f2-3228-41ea-b0bb-2952736493d7" providerId="ADAL" clId="{17CD4180-565E-4190-993D-59E59A7A133A}" dt="2019-10-04T21:51:20.354" v="12219" actId="14100"/>
          <ac:picMkLst>
            <pc:docMk/>
            <pc:sldMk cId="1072773458" sldId="286"/>
            <ac:picMk id="9" creationId="{EB7DC586-FEF3-4CA2-98AD-E992647F0320}"/>
          </ac:picMkLst>
        </pc:picChg>
      </pc:sldChg>
      <pc:sldChg chg="add del">
        <pc:chgData name="Devon Keys" userId="9caef1f2-3228-41ea-b0bb-2952736493d7" providerId="ADAL" clId="{17CD4180-565E-4190-993D-59E59A7A133A}" dt="2019-09-06T17:14:06.422" v="2143" actId="2696"/>
        <pc:sldMkLst>
          <pc:docMk/>
          <pc:sldMk cId="446093795" sldId="287"/>
        </pc:sldMkLst>
      </pc:sldChg>
      <pc:sldChg chg="addSp delSp modSp add del ord modTransition modNotesTx">
        <pc:chgData name="Devon Keys" userId="9caef1f2-3228-41ea-b0bb-2952736493d7" providerId="ADAL" clId="{17CD4180-565E-4190-993D-59E59A7A133A}" dt="2019-10-08T16:25:47.617" v="13095" actId="2696"/>
        <pc:sldMkLst>
          <pc:docMk/>
          <pc:sldMk cId="999965192" sldId="287"/>
        </pc:sldMkLst>
        <pc:spChg chg="mod">
          <ac:chgData name="Devon Keys" userId="9caef1f2-3228-41ea-b0bb-2952736493d7" providerId="ADAL" clId="{17CD4180-565E-4190-993D-59E59A7A133A}" dt="2019-09-09T22:04:45.796" v="4873" actId="1076"/>
          <ac:spMkLst>
            <pc:docMk/>
            <pc:sldMk cId="999965192" sldId="287"/>
            <ac:spMk id="2" creationId="{1252BA92-2D6A-4464-9837-3E87D020B1E3}"/>
          </ac:spMkLst>
        </pc:spChg>
        <pc:spChg chg="add del mod">
          <ac:chgData name="Devon Keys" userId="9caef1f2-3228-41ea-b0bb-2952736493d7" providerId="ADAL" clId="{17CD4180-565E-4190-993D-59E59A7A133A}" dt="2019-09-09T21:38:05.162" v="4423" actId="478"/>
          <ac:spMkLst>
            <pc:docMk/>
            <pc:sldMk cId="999965192" sldId="287"/>
            <ac:spMk id="3" creationId="{DF803FFB-1B1C-425B-9E53-EEE77D415635}"/>
          </ac:spMkLst>
        </pc:spChg>
        <pc:spChg chg="add del">
          <ac:chgData name="Devon Keys" userId="9caef1f2-3228-41ea-b0bb-2952736493d7" providerId="ADAL" clId="{17CD4180-565E-4190-993D-59E59A7A133A}" dt="2019-09-09T21:38:11.341" v="4426" actId="478"/>
          <ac:spMkLst>
            <pc:docMk/>
            <pc:sldMk cId="999965192" sldId="287"/>
            <ac:spMk id="4" creationId="{C09CA9B7-EB14-4178-9109-34526E4C9B18}"/>
          </ac:spMkLst>
        </pc:spChg>
        <pc:spChg chg="add del mod">
          <ac:chgData name="Devon Keys" userId="9caef1f2-3228-41ea-b0bb-2952736493d7" providerId="ADAL" clId="{17CD4180-565E-4190-993D-59E59A7A133A}" dt="2019-09-09T21:38:08.039" v="4425" actId="478"/>
          <ac:spMkLst>
            <pc:docMk/>
            <pc:sldMk cId="999965192" sldId="287"/>
            <ac:spMk id="5" creationId="{B8E82D81-F9B2-49E9-A848-0D8325B99CD7}"/>
          </ac:spMkLst>
        </pc:spChg>
        <pc:spChg chg="add del">
          <ac:chgData name="Devon Keys" userId="9caef1f2-3228-41ea-b0bb-2952736493d7" providerId="ADAL" clId="{17CD4180-565E-4190-993D-59E59A7A133A}" dt="2019-09-09T21:38:12.017" v="4427" actId="478"/>
          <ac:spMkLst>
            <pc:docMk/>
            <pc:sldMk cId="999965192" sldId="287"/>
            <ac:spMk id="6" creationId="{4D5D7729-6426-435F-95C6-356381F52947}"/>
          </ac:spMkLst>
        </pc:spChg>
        <pc:spChg chg="add del">
          <ac:chgData name="Devon Keys" userId="9caef1f2-3228-41ea-b0bb-2952736493d7" providerId="ADAL" clId="{17CD4180-565E-4190-993D-59E59A7A133A}" dt="2019-09-09T21:37:39.629" v="4384"/>
          <ac:spMkLst>
            <pc:docMk/>
            <pc:sldMk cId="999965192" sldId="287"/>
            <ac:spMk id="7" creationId="{12FEEBDE-85E3-4E75-B7E5-5C8F0CAAFC1D}"/>
          </ac:spMkLst>
        </pc:spChg>
        <pc:spChg chg="add del mod">
          <ac:chgData name="Devon Keys" userId="9caef1f2-3228-41ea-b0bb-2952736493d7" providerId="ADAL" clId="{17CD4180-565E-4190-993D-59E59A7A133A}" dt="2019-09-12T18:04:31.624" v="7926" actId="478"/>
          <ac:spMkLst>
            <pc:docMk/>
            <pc:sldMk cId="999965192" sldId="287"/>
            <ac:spMk id="7" creationId="{F72C37A9-2B94-43F7-AB9C-271A3FB87521}"/>
          </ac:spMkLst>
        </pc:spChg>
        <pc:spChg chg="add del">
          <ac:chgData name="Devon Keys" userId="9caef1f2-3228-41ea-b0bb-2952736493d7" providerId="ADAL" clId="{17CD4180-565E-4190-993D-59E59A7A133A}" dt="2019-09-09T21:37:39.629" v="4384"/>
          <ac:spMkLst>
            <pc:docMk/>
            <pc:sldMk cId="999965192" sldId="287"/>
            <ac:spMk id="8" creationId="{CF2B1B57-5CB4-443F-8A2B-2A092C3A30A2}"/>
          </ac:spMkLst>
        </pc:spChg>
        <pc:spChg chg="add del">
          <ac:chgData name="Devon Keys" userId="9caef1f2-3228-41ea-b0bb-2952736493d7" providerId="ADAL" clId="{17CD4180-565E-4190-993D-59E59A7A133A}" dt="2019-09-09T21:37:39.629" v="4384"/>
          <ac:spMkLst>
            <pc:docMk/>
            <pc:sldMk cId="999965192" sldId="287"/>
            <ac:spMk id="9" creationId="{0A63F2A5-1F14-4B31-8DA9-97591BF0AE80}"/>
          </ac:spMkLst>
        </pc:spChg>
        <pc:spChg chg="add del">
          <ac:chgData name="Devon Keys" userId="9caef1f2-3228-41ea-b0bb-2952736493d7" providerId="ADAL" clId="{17CD4180-565E-4190-993D-59E59A7A133A}" dt="2019-09-09T21:37:39.629" v="4384"/>
          <ac:spMkLst>
            <pc:docMk/>
            <pc:sldMk cId="999965192" sldId="287"/>
            <ac:spMk id="13" creationId="{3013F901-83A8-40C8-9242-33EAA9A829C8}"/>
          </ac:spMkLst>
        </pc:spChg>
        <pc:spChg chg="add del">
          <ac:chgData name="Devon Keys" userId="9caef1f2-3228-41ea-b0bb-2952736493d7" providerId="ADAL" clId="{17CD4180-565E-4190-993D-59E59A7A133A}" dt="2019-09-09T21:37:39.629" v="4384"/>
          <ac:spMkLst>
            <pc:docMk/>
            <pc:sldMk cId="999965192" sldId="287"/>
            <ac:spMk id="14" creationId="{0404D9BF-7961-4D66-9D10-076E85A57423}"/>
          </ac:spMkLst>
        </pc:spChg>
        <pc:spChg chg="add mod">
          <ac:chgData name="Devon Keys" userId="9caef1f2-3228-41ea-b0bb-2952736493d7" providerId="ADAL" clId="{17CD4180-565E-4190-993D-59E59A7A133A}" dt="2019-09-12T18:03:58.995" v="7925" actId="20577"/>
          <ac:spMkLst>
            <pc:docMk/>
            <pc:sldMk cId="999965192" sldId="287"/>
            <ac:spMk id="16" creationId="{6930619A-4CC9-4E81-90F2-13BB61966D5C}"/>
          </ac:spMkLst>
        </pc:spChg>
        <pc:spChg chg="add mod">
          <ac:chgData name="Devon Keys" userId="9caef1f2-3228-41ea-b0bb-2952736493d7" providerId="ADAL" clId="{17CD4180-565E-4190-993D-59E59A7A133A}" dt="2019-09-12T18:06:59.310" v="8098" actId="20577"/>
          <ac:spMkLst>
            <pc:docMk/>
            <pc:sldMk cId="999965192" sldId="287"/>
            <ac:spMk id="18" creationId="{7E2D09F4-53CE-4669-AB01-F10D088A16DA}"/>
          </ac:spMkLst>
        </pc:spChg>
        <pc:spChg chg="add mod">
          <ac:chgData name="Devon Keys" userId="9caef1f2-3228-41ea-b0bb-2952736493d7" providerId="ADAL" clId="{17CD4180-565E-4190-993D-59E59A7A133A}" dt="2019-09-12T18:07:55.717" v="8111" actId="1036"/>
          <ac:spMkLst>
            <pc:docMk/>
            <pc:sldMk cId="999965192" sldId="287"/>
            <ac:spMk id="19" creationId="{E09A2793-4964-4F6E-920A-446090EE0737}"/>
          </ac:spMkLst>
        </pc:spChg>
        <pc:picChg chg="add del">
          <ac:chgData name="Devon Keys" userId="9caef1f2-3228-41ea-b0bb-2952736493d7" providerId="ADAL" clId="{17CD4180-565E-4190-993D-59E59A7A133A}" dt="2019-09-09T21:37:39.629" v="4384"/>
          <ac:picMkLst>
            <pc:docMk/>
            <pc:sldMk cId="999965192" sldId="287"/>
            <ac:picMk id="10" creationId="{719766DC-C0D3-42FC-BBCA-A016650EA092}"/>
          </ac:picMkLst>
        </pc:picChg>
        <pc:picChg chg="add del">
          <ac:chgData name="Devon Keys" userId="9caef1f2-3228-41ea-b0bb-2952736493d7" providerId="ADAL" clId="{17CD4180-565E-4190-993D-59E59A7A133A}" dt="2019-09-09T21:37:39.629" v="4384"/>
          <ac:picMkLst>
            <pc:docMk/>
            <pc:sldMk cId="999965192" sldId="287"/>
            <ac:picMk id="11" creationId="{9AA004ED-973A-45FD-8575-D824D6D9490D}"/>
          </ac:picMkLst>
        </pc:picChg>
        <pc:picChg chg="add del">
          <ac:chgData name="Devon Keys" userId="9caef1f2-3228-41ea-b0bb-2952736493d7" providerId="ADAL" clId="{17CD4180-565E-4190-993D-59E59A7A133A}" dt="2019-09-09T21:37:39.629" v="4384"/>
          <ac:picMkLst>
            <pc:docMk/>
            <pc:sldMk cId="999965192" sldId="287"/>
            <ac:picMk id="12" creationId="{D16D1E3C-F13E-44CF-81BA-CDF2C9D1A93E}"/>
          </ac:picMkLst>
        </pc:picChg>
        <pc:picChg chg="add del mod">
          <ac:chgData name="Devon Keys" userId="9caef1f2-3228-41ea-b0bb-2952736493d7" providerId="ADAL" clId="{17CD4180-565E-4190-993D-59E59A7A133A}" dt="2019-09-09T22:12:41.656" v="5042" actId="478"/>
          <ac:picMkLst>
            <pc:docMk/>
            <pc:sldMk cId="999965192" sldId="287"/>
            <ac:picMk id="21" creationId="{AA736670-2B54-4624-997A-97CF4EC98531}"/>
          </ac:picMkLst>
        </pc:picChg>
        <pc:picChg chg="add del mod">
          <ac:chgData name="Devon Keys" userId="9caef1f2-3228-41ea-b0bb-2952736493d7" providerId="ADAL" clId="{17CD4180-565E-4190-993D-59E59A7A133A}" dt="2019-09-09T21:51:59.752" v="4821" actId="478"/>
          <ac:picMkLst>
            <pc:docMk/>
            <pc:sldMk cId="999965192" sldId="287"/>
            <ac:picMk id="23" creationId="{AB31ED0C-87E2-44FA-842E-5CC544D60DF1}"/>
          </ac:picMkLst>
        </pc:picChg>
        <pc:picChg chg="add del mod">
          <ac:chgData name="Devon Keys" userId="9caef1f2-3228-41ea-b0bb-2952736493d7" providerId="ADAL" clId="{17CD4180-565E-4190-993D-59E59A7A133A}" dt="2019-09-09T21:51:59.752" v="4821" actId="478"/>
          <ac:picMkLst>
            <pc:docMk/>
            <pc:sldMk cId="999965192" sldId="287"/>
            <ac:picMk id="25" creationId="{1D7D78A8-1C4B-40BD-A030-598A326F0754}"/>
          </ac:picMkLst>
        </pc:picChg>
        <pc:picChg chg="add del mod">
          <ac:chgData name="Devon Keys" userId="9caef1f2-3228-41ea-b0bb-2952736493d7" providerId="ADAL" clId="{17CD4180-565E-4190-993D-59E59A7A133A}" dt="2019-09-09T21:52:16.112" v="4824" actId="478"/>
          <ac:picMkLst>
            <pc:docMk/>
            <pc:sldMk cId="999965192" sldId="287"/>
            <ac:picMk id="27" creationId="{07BAA27A-911D-4F78-A2B3-88C5B5C0AB4F}"/>
          </ac:picMkLst>
        </pc:picChg>
        <pc:picChg chg="add del mod">
          <ac:chgData name="Devon Keys" userId="9caef1f2-3228-41ea-b0bb-2952736493d7" providerId="ADAL" clId="{17CD4180-565E-4190-993D-59E59A7A133A}" dt="2019-09-09T22:12:41.057" v="5041" actId="478"/>
          <ac:picMkLst>
            <pc:docMk/>
            <pc:sldMk cId="999965192" sldId="287"/>
            <ac:picMk id="29" creationId="{7FF19D38-553C-4958-BB88-6279D14E1DB1}"/>
          </ac:picMkLst>
        </pc:picChg>
        <pc:picChg chg="add del mod">
          <ac:chgData name="Devon Keys" userId="9caef1f2-3228-41ea-b0bb-2952736493d7" providerId="ADAL" clId="{17CD4180-565E-4190-993D-59E59A7A133A}" dt="2019-09-09T22:12:42.264" v="5043" actId="478"/>
          <ac:picMkLst>
            <pc:docMk/>
            <pc:sldMk cId="999965192" sldId="287"/>
            <ac:picMk id="31" creationId="{79DF7EFC-BB84-48C6-AF24-C5F00C16F232}"/>
          </ac:picMkLst>
        </pc:picChg>
        <pc:picChg chg="add del mod">
          <ac:chgData name="Devon Keys" userId="9caef1f2-3228-41ea-b0bb-2952736493d7" providerId="ADAL" clId="{17CD4180-565E-4190-993D-59E59A7A133A}" dt="2019-09-09T22:08:01.581" v="5035" actId="478"/>
          <ac:picMkLst>
            <pc:docMk/>
            <pc:sldMk cId="999965192" sldId="287"/>
            <ac:picMk id="32" creationId="{911C7EFA-EE74-456C-895E-33C3199D2F37}"/>
          </ac:picMkLst>
        </pc:picChg>
        <pc:picChg chg="add del mod">
          <ac:chgData name="Devon Keys" userId="9caef1f2-3228-41ea-b0bb-2952736493d7" providerId="ADAL" clId="{17CD4180-565E-4190-993D-59E59A7A133A}" dt="2019-09-09T22:12:32.939" v="5038" actId="478"/>
          <ac:picMkLst>
            <pc:docMk/>
            <pc:sldMk cId="999965192" sldId="287"/>
            <ac:picMk id="33" creationId="{B2C17420-F24D-4DE8-AD7B-7DF418BE1B6B}"/>
          </ac:picMkLst>
        </pc:picChg>
        <pc:picChg chg="add mod">
          <ac:chgData name="Devon Keys" userId="9caef1f2-3228-41ea-b0bb-2952736493d7" providerId="ADAL" clId="{17CD4180-565E-4190-993D-59E59A7A133A}" dt="2019-09-09T22:13:04.885" v="5072" actId="1076"/>
          <ac:picMkLst>
            <pc:docMk/>
            <pc:sldMk cId="999965192" sldId="287"/>
            <ac:picMk id="34" creationId="{9093290B-2AEC-4A4E-AB82-CCA8D27A33D2}"/>
          </ac:picMkLst>
        </pc:picChg>
      </pc:sldChg>
      <pc:sldChg chg="addSp delSp modSp modTransition addAnim delAnim modAnim modNotesTx">
        <pc:chgData name="Devon Keys" userId="9caef1f2-3228-41ea-b0bb-2952736493d7" providerId="ADAL" clId="{17CD4180-565E-4190-993D-59E59A7A133A}" dt="2019-10-02T22:43:07.323" v="12198" actId="20577"/>
        <pc:sldMkLst>
          <pc:docMk/>
          <pc:sldMk cId="826338581" sldId="288"/>
        </pc:sldMkLst>
        <pc:spChg chg="add del mod">
          <ac:chgData name="Devon Keys" userId="9caef1f2-3228-41ea-b0bb-2952736493d7" providerId="ADAL" clId="{17CD4180-565E-4190-993D-59E59A7A133A}" dt="2019-10-02T22:07:08.631" v="11457" actId="478"/>
          <ac:spMkLst>
            <pc:docMk/>
            <pc:sldMk cId="826338581" sldId="288"/>
            <ac:spMk id="2" creationId="{7E7BFCCC-E480-4ADD-A167-931F09DCED7E}"/>
          </ac:spMkLst>
        </pc:spChg>
        <pc:spChg chg="del mod">
          <ac:chgData name="Devon Keys" userId="9caef1f2-3228-41ea-b0bb-2952736493d7" providerId="ADAL" clId="{17CD4180-565E-4190-993D-59E59A7A133A}" dt="2019-09-09T18:42:23.202" v="2710" actId="478"/>
          <ac:spMkLst>
            <pc:docMk/>
            <pc:sldMk cId="826338581" sldId="288"/>
            <ac:spMk id="2" creationId="{FE70035C-190B-4E8E-AA43-3E819218FD8A}"/>
          </ac:spMkLst>
        </pc:spChg>
        <pc:spChg chg="add mod">
          <ac:chgData name="Devon Keys" userId="9caef1f2-3228-41ea-b0bb-2952736493d7" providerId="ADAL" clId="{17CD4180-565E-4190-993D-59E59A7A133A}" dt="2019-10-02T22:37:03.905" v="11931" actId="207"/>
          <ac:spMkLst>
            <pc:docMk/>
            <pc:sldMk cId="826338581" sldId="288"/>
            <ac:spMk id="3" creationId="{8449FB2F-570D-4796-94BA-84DD1D66EF59}"/>
          </ac:spMkLst>
        </pc:spChg>
        <pc:spChg chg="del">
          <ac:chgData name="Devon Keys" userId="9caef1f2-3228-41ea-b0bb-2952736493d7" providerId="ADAL" clId="{17CD4180-565E-4190-993D-59E59A7A133A}" dt="2019-09-09T18:42:10.655" v="2709" actId="478"/>
          <ac:spMkLst>
            <pc:docMk/>
            <pc:sldMk cId="826338581" sldId="288"/>
            <ac:spMk id="3" creationId="{EA9889CE-EF1E-4F39-9F6F-EEC8F4B8BB33}"/>
          </ac:spMkLst>
        </pc:spChg>
        <pc:spChg chg="del mod">
          <ac:chgData name="Devon Keys" userId="9caef1f2-3228-41ea-b0bb-2952736493d7" providerId="ADAL" clId="{17CD4180-565E-4190-993D-59E59A7A133A}" dt="2019-09-09T22:39:41.282" v="5823" actId="478"/>
          <ac:spMkLst>
            <pc:docMk/>
            <pc:sldMk cId="826338581" sldId="288"/>
            <ac:spMk id="4" creationId="{48FB1F6C-152B-4824-B6BE-FAB1DFC1B3E2}"/>
          </ac:spMkLst>
        </pc:spChg>
        <pc:spChg chg="add mod">
          <ac:chgData name="Devon Keys" userId="9caef1f2-3228-41ea-b0bb-2952736493d7" providerId="ADAL" clId="{17CD4180-565E-4190-993D-59E59A7A133A}" dt="2019-10-02T22:39:55.145" v="11997" actId="1076"/>
          <ac:spMkLst>
            <pc:docMk/>
            <pc:sldMk cId="826338581" sldId="288"/>
            <ac:spMk id="4" creationId="{77FB81B6-E695-4E2F-AF4D-2CF4C3124284}"/>
          </ac:spMkLst>
        </pc:spChg>
        <pc:spChg chg="add del mod">
          <ac:chgData name="Devon Keys" userId="9caef1f2-3228-41ea-b0bb-2952736493d7" providerId="ADAL" clId="{17CD4180-565E-4190-993D-59E59A7A133A}" dt="2019-09-09T18:42:27.983" v="2712" actId="478"/>
          <ac:spMkLst>
            <pc:docMk/>
            <pc:sldMk cId="826338581" sldId="288"/>
            <ac:spMk id="6" creationId="{51AA5814-B5B5-4EFB-AD8F-6C644FD989DB}"/>
          </ac:spMkLst>
        </pc:spChg>
        <pc:spChg chg="add mod">
          <ac:chgData name="Devon Keys" userId="9caef1f2-3228-41ea-b0bb-2952736493d7" providerId="ADAL" clId="{17CD4180-565E-4190-993D-59E59A7A133A}" dt="2019-09-09T22:39:45.945" v="5824" actId="14100"/>
          <ac:spMkLst>
            <pc:docMk/>
            <pc:sldMk cId="826338581" sldId="288"/>
            <ac:spMk id="7" creationId="{0F8E3313-61D6-41A0-AB42-9AA90F3F912C}"/>
          </ac:spMkLst>
        </pc:spChg>
        <pc:spChg chg="add mod topLvl">
          <ac:chgData name="Devon Keys" userId="9caef1f2-3228-41ea-b0bb-2952736493d7" providerId="ADAL" clId="{17CD4180-565E-4190-993D-59E59A7A133A}" dt="2019-10-02T22:06:34.327" v="11444"/>
          <ac:spMkLst>
            <pc:docMk/>
            <pc:sldMk cId="826338581" sldId="288"/>
            <ac:spMk id="8" creationId="{38A928BE-9A2D-4E73-91C5-B30FD0037395}"/>
          </ac:spMkLst>
        </pc:spChg>
        <pc:spChg chg="add del mod topLvl">
          <ac:chgData name="Devon Keys" userId="9caef1f2-3228-41ea-b0bb-2952736493d7" providerId="ADAL" clId="{17CD4180-565E-4190-993D-59E59A7A133A}" dt="2019-10-02T22:36:25.655" v="11908" actId="20577"/>
          <ac:spMkLst>
            <pc:docMk/>
            <pc:sldMk cId="826338581" sldId="288"/>
            <ac:spMk id="9" creationId="{5529BB83-63BD-47D2-8CB3-85EF7ED9D5E7}"/>
          </ac:spMkLst>
        </pc:spChg>
        <pc:spChg chg="add mod">
          <ac:chgData name="Devon Keys" userId="9caef1f2-3228-41ea-b0bb-2952736493d7" providerId="ADAL" clId="{17CD4180-565E-4190-993D-59E59A7A133A}" dt="2019-09-09T23:02:40.960" v="6321" actId="1076"/>
          <ac:spMkLst>
            <pc:docMk/>
            <pc:sldMk cId="826338581" sldId="288"/>
            <ac:spMk id="11" creationId="{12550AA2-6CD2-407D-A785-54FD767BE4D5}"/>
          </ac:spMkLst>
        </pc:spChg>
        <pc:spChg chg="add mod">
          <ac:chgData name="Devon Keys" userId="9caef1f2-3228-41ea-b0bb-2952736493d7" providerId="ADAL" clId="{17CD4180-565E-4190-993D-59E59A7A133A}" dt="2019-10-02T22:38:03.087" v="11944" actId="20577"/>
          <ac:spMkLst>
            <pc:docMk/>
            <pc:sldMk cId="826338581" sldId="288"/>
            <ac:spMk id="12" creationId="{4B6C2679-6A3B-4EBD-8839-BB4531CAFC03}"/>
          </ac:spMkLst>
        </pc:spChg>
        <pc:spChg chg="add mod">
          <ac:chgData name="Devon Keys" userId="9caef1f2-3228-41ea-b0bb-2952736493d7" providerId="ADAL" clId="{17CD4180-565E-4190-993D-59E59A7A133A}" dt="2019-09-09T23:04:55.536" v="6336" actId="208"/>
          <ac:spMkLst>
            <pc:docMk/>
            <pc:sldMk cId="826338581" sldId="288"/>
            <ac:spMk id="14" creationId="{8D2503BB-6A5F-49F4-97FB-EEA912813189}"/>
          </ac:spMkLst>
        </pc:spChg>
        <pc:spChg chg="add mod">
          <ac:chgData name="Devon Keys" userId="9caef1f2-3228-41ea-b0bb-2952736493d7" providerId="ADAL" clId="{17CD4180-565E-4190-993D-59E59A7A133A}" dt="2019-10-02T22:40:04.810" v="12022" actId="20577"/>
          <ac:spMkLst>
            <pc:docMk/>
            <pc:sldMk cId="826338581" sldId="288"/>
            <ac:spMk id="15" creationId="{8ED2DA82-6D51-4FD6-B46F-28978F88917D}"/>
          </ac:spMkLst>
        </pc:spChg>
        <pc:spChg chg="mod">
          <ac:chgData name="Devon Keys" userId="9caef1f2-3228-41ea-b0bb-2952736493d7" providerId="ADAL" clId="{17CD4180-565E-4190-993D-59E59A7A133A}" dt="2019-10-02T22:39:31.600" v="11976" actId="20577"/>
          <ac:spMkLst>
            <pc:docMk/>
            <pc:sldMk cId="826338581" sldId="288"/>
            <ac:spMk id="21" creationId="{D2E3292A-5CB3-44B3-8B63-620C960AA959}"/>
          </ac:spMkLst>
        </pc:spChg>
        <pc:spChg chg="mod">
          <ac:chgData name="Devon Keys" userId="9caef1f2-3228-41ea-b0bb-2952736493d7" providerId="ADAL" clId="{17CD4180-565E-4190-993D-59E59A7A133A}" dt="2019-09-09T22:48:47.678" v="5956" actId="1076"/>
          <ac:spMkLst>
            <pc:docMk/>
            <pc:sldMk cId="826338581" sldId="288"/>
            <ac:spMk id="23" creationId="{43A41D0A-44CE-41CD-B02D-823DDBE071FB}"/>
          </ac:spMkLst>
        </pc:spChg>
        <pc:spChg chg="mod">
          <ac:chgData name="Devon Keys" userId="9caef1f2-3228-41ea-b0bb-2952736493d7" providerId="ADAL" clId="{17CD4180-565E-4190-993D-59E59A7A133A}" dt="2019-09-09T22:50:19.729" v="5981" actId="688"/>
          <ac:spMkLst>
            <pc:docMk/>
            <pc:sldMk cId="826338581" sldId="288"/>
            <ac:spMk id="24" creationId="{18D956E2-7A2D-4D16-873F-A69C926D5C77}"/>
          </ac:spMkLst>
        </pc:spChg>
        <pc:spChg chg="mod">
          <ac:chgData name="Devon Keys" userId="9caef1f2-3228-41ea-b0bb-2952736493d7" providerId="ADAL" clId="{17CD4180-565E-4190-993D-59E59A7A133A}" dt="2019-09-09T23:03:21.074" v="6326" actId="208"/>
          <ac:spMkLst>
            <pc:docMk/>
            <pc:sldMk cId="826338581" sldId="288"/>
            <ac:spMk id="26" creationId="{0F8F9270-CADA-4461-9406-BCEF616E2D96}"/>
          </ac:spMkLst>
        </pc:spChg>
        <pc:spChg chg="mod">
          <ac:chgData name="Devon Keys" userId="9caef1f2-3228-41ea-b0bb-2952736493d7" providerId="ADAL" clId="{17CD4180-565E-4190-993D-59E59A7A133A}" dt="2019-10-02T22:41:00.340" v="12081" actId="20577"/>
          <ac:spMkLst>
            <pc:docMk/>
            <pc:sldMk cId="826338581" sldId="288"/>
            <ac:spMk id="27" creationId="{9740BA98-7816-43EE-AA5E-FD2FB58424F4}"/>
          </ac:spMkLst>
        </pc:spChg>
        <pc:spChg chg="add del mod">
          <ac:chgData name="Devon Keys" userId="9caef1f2-3228-41ea-b0bb-2952736493d7" providerId="ADAL" clId="{17CD4180-565E-4190-993D-59E59A7A133A}" dt="2019-10-02T22:06:33.610" v="11443"/>
          <ac:spMkLst>
            <pc:docMk/>
            <pc:sldMk cId="826338581" sldId="288"/>
            <ac:spMk id="28" creationId="{59636C3F-6535-4127-ADC6-7C6FCC0458F1}"/>
          </ac:spMkLst>
        </pc:spChg>
        <pc:spChg chg="mod">
          <ac:chgData name="Devon Keys" userId="9caef1f2-3228-41ea-b0bb-2952736493d7" providerId="ADAL" clId="{17CD4180-565E-4190-993D-59E59A7A133A}" dt="2019-09-09T22:56:41.569" v="6157" actId="688"/>
          <ac:spMkLst>
            <pc:docMk/>
            <pc:sldMk cId="826338581" sldId="288"/>
            <ac:spMk id="30" creationId="{82A9F725-10B4-4698-8919-E94B161DD9B2}"/>
          </ac:spMkLst>
        </pc:spChg>
        <pc:spChg chg="add mod">
          <ac:chgData name="Devon Keys" userId="9caef1f2-3228-41ea-b0bb-2952736493d7" providerId="ADAL" clId="{17CD4180-565E-4190-993D-59E59A7A133A}" dt="2019-10-02T22:38:36.144" v="11960" actId="1076"/>
          <ac:spMkLst>
            <pc:docMk/>
            <pc:sldMk cId="826338581" sldId="288"/>
            <ac:spMk id="30" creationId="{E13773DC-0BF3-43F5-994D-68F911164F75}"/>
          </ac:spMkLst>
        </pc:spChg>
        <pc:spChg chg="add mod">
          <ac:chgData name="Devon Keys" userId="9caef1f2-3228-41ea-b0bb-2952736493d7" providerId="ADAL" clId="{17CD4180-565E-4190-993D-59E59A7A133A}" dt="2019-10-02T22:40:44.286" v="12072" actId="404"/>
          <ac:spMkLst>
            <pc:docMk/>
            <pc:sldMk cId="826338581" sldId="288"/>
            <ac:spMk id="32" creationId="{13631829-473A-4F2C-8419-318FEEB14440}"/>
          </ac:spMkLst>
        </pc:spChg>
        <pc:spChg chg="mod">
          <ac:chgData name="Devon Keys" userId="9caef1f2-3228-41ea-b0bb-2952736493d7" providerId="ADAL" clId="{17CD4180-565E-4190-993D-59E59A7A133A}" dt="2019-09-09T22:56:07.342" v="6149" actId="20577"/>
          <ac:spMkLst>
            <pc:docMk/>
            <pc:sldMk cId="826338581" sldId="288"/>
            <ac:spMk id="33" creationId="{10B0D1E7-3C77-402B-A9A2-53816C94DEAE}"/>
          </ac:spMkLst>
        </pc:spChg>
        <pc:spChg chg="add mod">
          <ac:chgData name="Devon Keys" userId="9caef1f2-3228-41ea-b0bb-2952736493d7" providerId="ADAL" clId="{17CD4180-565E-4190-993D-59E59A7A133A}" dt="2019-10-02T22:41:19.874" v="12093" actId="1076"/>
          <ac:spMkLst>
            <pc:docMk/>
            <pc:sldMk cId="826338581" sldId="288"/>
            <ac:spMk id="33" creationId="{B98C6C2E-C64F-43FA-B7E6-9E83BC23BAEF}"/>
          </ac:spMkLst>
        </pc:spChg>
        <pc:spChg chg="add mod">
          <ac:chgData name="Devon Keys" userId="9caef1f2-3228-41ea-b0bb-2952736493d7" providerId="ADAL" clId="{17CD4180-565E-4190-993D-59E59A7A133A}" dt="2019-10-02T22:42:07.124" v="12141" actId="1076"/>
          <ac:spMkLst>
            <pc:docMk/>
            <pc:sldMk cId="826338581" sldId="288"/>
            <ac:spMk id="34" creationId="{1A14412E-E793-4C91-B103-36A59FB7F390}"/>
          </ac:spMkLst>
        </pc:spChg>
        <pc:spChg chg="add del mod">
          <ac:chgData name="Devon Keys" userId="9caef1f2-3228-41ea-b0bb-2952736493d7" providerId="ADAL" clId="{17CD4180-565E-4190-993D-59E59A7A133A}" dt="2019-09-09T22:57:30.373" v="6170" actId="478"/>
          <ac:spMkLst>
            <pc:docMk/>
            <pc:sldMk cId="826338581" sldId="288"/>
            <ac:spMk id="34" creationId="{3B0A47EF-E93E-45B3-8CA2-E37A01487B09}"/>
          </ac:spMkLst>
        </pc:spChg>
        <pc:spChg chg="mod topLvl">
          <ac:chgData name="Devon Keys" userId="9caef1f2-3228-41ea-b0bb-2952736493d7" providerId="ADAL" clId="{17CD4180-565E-4190-993D-59E59A7A133A}" dt="2019-10-02T22:41:35.264" v="12095" actId="478"/>
          <ac:spMkLst>
            <pc:docMk/>
            <pc:sldMk cId="826338581" sldId="288"/>
            <ac:spMk id="36" creationId="{68D8B25F-2300-478B-BEEE-BDADD7402176}"/>
          </ac:spMkLst>
        </pc:spChg>
        <pc:spChg chg="add del mod topLvl">
          <ac:chgData name="Devon Keys" userId="9caef1f2-3228-41ea-b0bb-2952736493d7" providerId="ADAL" clId="{17CD4180-565E-4190-993D-59E59A7A133A}" dt="2019-10-02T22:41:41.743" v="12116" actId="20577"/>
          <ac:spMkLst>
            <pc:docMk/>
            <pc:sldMk cId="826338581" sldId="288"/>
            <ac:spMk id="37" creationId="{FAB02986-89A9-4C28-AEC8-22869461F201}"/>
          </ac:spMkLst>
        </pc:spChg>
        <pc:spChg chg="mod">
          <ac:chgData name="Devon Keys" userId="9caef1f2-3228-41ea-b0bb-2952736493d7" providerId="ADAL" clId="{17CD4180-565E-4190-993D-59E59A7A133A}" dt="2019-10-02T22:42:15.758" v="12148" actId="20577"/>
          <ac:spMkLst>
            <pc:docMk/>
            <pc:sldMk cId="826338581" sldId="288"/>
            <ac:spMk id="40" creationId="{9A03B7DB-63E4-41BE-9175-B742E8F79EE4}"/>
          </ac:spMkLst>
        </pc:spChg>
        <pc:spChg chg="mod">
          <ac:chgData name="Devon Keys" userId="9caef1f2-3228-41ea-b0bb-2952736493d7" providerId="ADAL" clId="{17CD4180-565E-4190-993D-59E59A7A133A}" dt="2019-09-09T23:04:05.835" v="6333" actId="208"/>
          <ac:spMkLst>
            <pc:docMk/>
            <pc:sldMk cId="826338581" sldId="288"/>
            <ac:spMk id="42" creationId="{2ACDC84A-AAFF-4FB9-9EFD-3750D5833C93}"/>
          </ac:spMkLst>
        </pc:spChg>
        <pc:spChg chg="mod">
          <ac:chgData name="Devon Keys" userId="9caef1f2-3228-41ea-b0bb-2952736493d7" providerId="ADAL" clId="{17CD4180-565E-4190-993D-59E59A7A133A}" dt="2019-10-02T22:42:48.936" v="12182" actId="20577"/>
          <ac:spMkLst>
            <pc:docMk/>
            <pc:sldMk cId="826338581" sldId="288"/>
            <ac:spMk id="43" creationId="{7BA5CFC8-09A1-48F2-8927-7605D8FDD271}"/>
          </ac:spMkLst>
        </pc:spChg>
        <pc:spChg chg="add mod">
          <ac:chgData name="Devon Keys" userId="9caef1f2-3228-41ea-b0bb-2952736493d7" providerId="ADAL" clId="{17CD4180-565E-4190-993D-59E59A7A133A}" dt="2019-10-02T22:42:42.722" v="12168" actId="1076"/>
          <ac:spMkLst>
            <pc:docMk/>
            <pc:sldMk cId="826338581" sldId="288"/>
            <ac:spMk id="44" creationId="{46EF5D14-CCC6-41D3-A339-7F38C45C6DEC}"/>
          </ac:spMkLst>
        </pc:spChg>
        <pc:spChg chg="add mod">
          <ac:chgData name="Devon Keys" userId="9caef1f2-3228-41ea-b0bb-2952736493d7" providerId="ADAL" clId="{17CD4180-565E-4190-993D-59E59A7A133A}" dt="2019-10-02T22:43:07.323" v="12198" actId="20577"/>
          <ac:spMkLst>
            <pc:docMk/>
            <pc:sldMk cId="826338581" sldId="288"/>
            <ac:spMk id="45" creationId="{2E8CE9B9-1D26-4C68-8025-F1BFA4A6CA08}"/>
          </ac:spMkLst>
        </pc:spChg>
        <pc:grpChg chg="add del mod">
          <ac:chgData name="Devon Keys" userId="9caef1f2-3228-41ea-b0bb-2952736493d7" providerId="ADAL" clId="{17CD4180-565E-4190-993D-59E59A7A133A}" dt="2019-09-09T23:05:37.067" v="6346" actId="165"/>
          <ac:grpSpMkLst>
            <pc:docMk/>
            <pc:sldMk cId="826338581" sldId="288"/>
            <ac:grpSpMk id="5" creationId="{B6305C8F-DD3C-4C21-A5F9-B409C93D7E34}"/>
          </ac:grpSpMkLst>
        </pc:grpChg>
        <pc:grpChg chg="add del mod topLvl">
          <ac:chgData name="Devon Keys" userId="9caef1f2-3228-41ea-b0bb-2952736493d7" providerId="ADAL" clId="{17CD4180-565E-4190-993D-59E59A7A133A}" dt="2019-10-02T22:06:34.327" v="11444"/>
          <ac:grpSpMkLst>
            <pc:docMk/>
            <pc:sldMk cId="826338581" sldId="288"/>
            <ac:grpSpMk id="6" creationId="{6FFB7F53-41E7-42BA-946D-4017D1A83553}"/>
          </ac:grpSpMkLst>
        </pc:grpChg>
        <pc:grpChg chg="add mod topLvl">
          <ac:chgData name="Devon Keys" userId="9caef1f2-3228-41ea-b0bb-2952736493d7" providerId="ADAL" clId="{17CD4180-565E-4190-993D-59E59A7A133A}" dt="2019-09-09T23:05:37.067" v="6346" actId="165"/>
          <ac:grpSpMkLst>
            <pc:docMk/>
            <pc:sldMk cId="826338581" sldId="288"/>
            <ac:grpSpMk id="10" creationId="{FA5D1182-CABF-40E2-BD97-C32C0A298977}"/>
          </ac:grpSpMkLst>
        </pc:grpChg>
        <pc:grpChg chg="add del mod topLvl">
          <ac:chgData name="Devon Keys" userId="9caef1f2-3228-41ea-b0bb-2952736493d7" providerId="ADAL" clId="{17CD4180-565E-4190-993D-59E59A7A133A}" dt="2019-09-09T23:05:37.067" v="6346" actId="165"/>
          <ac:grpSpMkLst>
            <pc:docMk/>
            <pc:sldMk cId="826338581" sldId="288"/>
            <ac:grpSpMk id="13" creationId="{41F77B1C-4365-42D3-993B-5DA3788D7B96}"/>
          </ac:grpSpMkLst>
        </pc:grpChg>
        <pc:grpChg chg="add del mod">
          <ac:chgData name="Devon Keys" userId="9caef1f2-3228-41ea-b0bb-2952736493d7" providerId="ADAL" clId="{17CD4180-565E-4190-993D-59E59A7A133A}" dt="2019-09-09T22:44:55.663" v="5873"/>
          <ac:grpSpMkLst>
            <pc:docMk/>
            <pc:sldMk cId="826338581" sldId="288"/>
            <ac:grpSpMk id="16" creationId="{8B64DA2A-A2CF-4C68-978A-622654518E4E}"/>
          </ac:grpSpMkLst>
        </pc:grpChg>
        <pc:grpChg chg="add mod topLvl">
          <ac:chgData name="Devon Keys" userId="9caef1f2-3228-41ea-b0bb-2952736493d7" providerId="ADAL" clId="{17CD4180-565E-4190-993D-59E59A7A133A}" dt="2019-09-09T23:05:37.067" v="6346" actId="165"/>
          <ac:grpSpMkLst>
            <pc:docMk/>
            <pc:sldMk cId="826338581" sldId="288"/>
            <ac:grpSpMk id="19" creationId="{03066BD3-FC0B-4FD7-B905-734A7B9B171A}"/>
          </ac:grpSpMkLst>
        </pc:grpChg>
        <pc:grpChg chg="add del mod">
          <ac:chgData name="Devon Keys" userId="9caef1f2-3228-41ea-b0bb-2952736493d7" providerId="ADAL" clId="{17CD4180-565E-4190-993D-59E59A7A133A}" dt="2019-09-09T22:50:28.867" v="5982" actId="478"/>
          <ac:grpSpMkLst>
            <pc:docMk/>
            <pc:sldMk cId="826338581" sldId="288"/>
            <ac:grpSpMk id="22" creationId="{F9F5CC77-D8EE-48D2-A13F-8DDF00680E65}"/>
          </ac:grpSpMkLst>
        </pc:grpChg>
        <pc:grpChg chg="add mod topLvl">
          <ac:chgData name="Devon Keys" userId="9caef1f2-3228-41ea-b0bb-2952736493d7" providerId="ADAL" clId="{17CD4180-565E-4190-993D-59E59A7A133A}" dt="2019-09-09T23:05:37.067" v="6346" actId="165"/>
          <ac:grpSpMkLst>
            <pc:docMk/>
            <pc:sldMk cId="826338581" sldId="288"/>
            <ac:grpSpMk id="25" creationId="{0663D019-8D8C-4DE6-BA1B-995AEA0B6E03}"/>
          </ac:grpSpMkLst>
        </pc:grpChg>
        <pc:grpChg chg="add del mod">
          <ac:chgData name="Devon Keys" userId="9caef1f2-3228-41ea-b0bb-2952736493d7" providerId="ADAL" clId="{17CD4180-565E-4190-993D-59E59A7A133A}" dt="2019-09-09T23:00:48.043" v="6269" actId="478"/>
          <ac:grpSpMkLst>
            <pc:docMk/>
            <pc:sldMk cId="826338581" sldId="288"/>
            <ac:grpSpMk id="28" creationId="{00B55509-49E7-494C-BA0B-3138478D5237}"/>
          </ac:grpSpMkLst>
        </pc:grpChg>
        <pc:grpChg chg="add del mod">
          <ac:chgData name="Devon Keys" userId="9caef1f2-3228-41ea-b0bb-2952736493d7" providerId="ADAL" clId="{17CD4180-565E-4190-993D-59E59A7A133A}" dt="2019-09-09T23:00:47.468" v="6268" actId="478"/>
          <ac:grpSpMkLst>
            <pc:docMk/>
            <pc:sldMk cId="826338581" sldId="288"/>
            <ac:grpSpMk id="31" creationId="{11D3D356-B333-4C2D-96CB-8BC1801D2C1A}"/>
          </ac:grpSpMkLst>
        </pc:grpChg>
        <pc:grpChg chg="add del mod topLvl">
          <ac:chgData name="Devon Keys" userId="9caef1f2-3228-41ea-b0bb-2952736493d7" providerId="ADAL" clId="{17CD4180-565E-4190-993D-59E59A7A133A}" dt="2019-10-02T22:41:35.264" v="12095" actId="478"/>
          <ac:grpSpMkLst>
            <pc:docMk/>
            <pc:sldMk cId="826338581" sldId="288"/>
            <ac:grpSpMk id="35" creationId="{8626584C-F938-43CC-B67A-F6BF71B95DC4}"/>
          </ac:grpSpMkLst>
        </pc:grpChg>
        <pc:grpChg chg="add mod topLvl">
          <ac:chgData name="Devon Keys" userId="9caef1f2-3228-41ea-b0bb-2952736493d7" providerId="ADAL" clId="{17CD4180-565E-4190-993D-59E59A7A133A}" dt="2019-09-09T23:05:37.067" v="6346" actId="165"/>
          <ac:grpSpMkLst>
            <pc:docMk/>
            <pc:sldMk cId="826338581" sldId="288"/>
            <ac:grpSpMk id="38" creationId="{22B0B918-DB86-4362-80E4-6713C8D1C929}"/>
          </ac:grpSpMkLst>
        </pc:grpChg>
        <pc:grpChg chg="add mod topLvl">
          <ac:chgData name="Devon Keys" userId="9caef1f2-3228-41ea-b0bb-2952736493d7" providerId="ADAL" clId="{17CD4180-565E-4190-993D-59E59A7A133A}" dt="2019-09-09T23:05:37.067" v="6346" actId="165"/>
          <ac:grpSpMkLst>
            <pc:docMk/>
            <pc:sldMk cId="826338581" sldId="288"/>
            <ac:grpSpMk id="41" creationId="{1FB82241-A712-4904-89C7-9EE78B042AA9}"/>
          </ac:grpSpMkLst>
        </pc:grpChg>
        <pc:graphicFrameChg chg="add del mod">
          <ac:chgData name="Devon Keys" userId="9caef1f2-3228-41ea-b0bb-2952736493d7" providerId="ADAL" clId="{17CD4180-565E-4190-993D-59E59A7A133A}" dt="2019-09-09T22:41:52.057" v="5833" actId="478"/>
          <ac:graphicFrameMkLst>
            <pc:docMk/>
            <pc:sldMk cId="826338581" sldId="288"/>
            <ac:graphicFrameMk id="2" creationId="{0F250C81-D1BC-4B96-BBB7-A21E2BD710CE}"/>
          </ac:graphicFrameMkLst>
        </pc:graphicFrameChg>
        <pc:graphicFrameChg chg="add del mod">
          <ac:chgData name="Devon Keys" userId="9caef1f2-3228-41ea-b0bb-2952736493d7" providerId="ADAL" clId="{17CD4180-565E-4190-993D-59E59A7A133A}" dt="2019-09-09T22:44:01.716" v="5841" actId="478"/>
          <ac:graphicFrameMkLst>
            <pc:docMk/>
            <pc:sldMk cId="826338581" sldId="288"/>
            <ac:graphicFrameMk id="3" creationId="{43416A36-D638-4D4F-B2D8-F67A476DE1A5}"/>
          </ac:graphicFrameMkLst>
        </pc:graphicFrameChg>
      </pc:sldChg>
      <pc:sldChg chg="modSp mod modTransition modNotesTx">
        <pc:chgData name="Devon Keys" userId="9caef1f2-3228-41ea-b0bb-2952736493d7" providerId="ADAL" clId="{17CD4180-565E-4190-993D-59E59A7A133A}" dt="2019-10-09T18:57:18.074" v="13271" actId="27918"/>
        <pc:sldMkLst>
          <pc:docMk/>
          <pc:sldMk cId="12145911" sldId="313"/>
        </pc:sldMkLst>
        <pc:spChg chg="mod">
          <ac:chgData name="Devon Keys" userId="9caef1f2-3228-41ea-b0bb-2952736493d7" providerId="ADAL" clId="{17CD4180-565E-4190-993D-59E59A7A133A}" dt="2019-09-23T15:59:06.741" v="9610" actId="113"/>
          <ac:spMkLst>
            <pc:docMk/>
            <pc:sldMk cId="12145911" sldId="313"/>
            <ac:spMk id="15" creationId="{00000000-0000-0000-0000-000000000000}"/>
          </ac:spMkLst>
        </pc:spChg>
        <pc:graphicFrameChg chg="mod">
          <ac:chgData name="Devon Keys" userId="9caef1f2-3228-41ea-b0bb-2952736493d7" providerId="ADAL" clId="{17CD4180-565E-4190-993D-59E59A7A133A}" dt="2019-10-09T18:51:38.344" v="13262" actId="20577"/>
          <ac:graphicFrameMkLst>
            <pc:docMk/>
            <pc:sldMk cId="12145911" sldId="313"/>
            <ac:graphicFrameMk id="26" creationId="{CE64D71D-1BE8-664F-922E-9F626D94F4D8}"/>
          </ac:graphicFrameMkLst>
        </pc:graphicFrameChg>
      </pc:sldChg>
      <pc:sldChg chg="modSp add modTransition modNotesTx">
        <pc:chgData name="Devon Keys" userId="9caef1f2-3228-41ea-b0bb-2952736493d7" providerId="ADAL" clId="{17CD4180-565E-4190-993D-59E59A7A133A}" dt="2019-10-08T15:45:14.061" v="13015" actId="207"/>
        <pc:sldMkLst>
          <pc:docMk/>
          <pc:sldMk cId="1471258758" sldId="314"/>
        </pc:sldMkLst>
        <pc:spChg chg="mod">
          <ac:chgData name="Devon Keys" userId="9caef1f2-3228-41ea-b0bb-2952736493d7" providerId="ADAL" clId="{17CD4180-565E-4190-993D-59E59A7A133A}" dt="2019-10-08T15:45:14.061" v="13015" actId="207"/>
          <ac:spMkLst>
            <pc:docMk/>
            <pc:sldMk cId="1471258758" sldId="314"/>
            <ac:spMk id="2" creationId="{65762C38-2550-4306-BEFF-22F1CD6A7EFE}"/>
          </ac:spMkLst>
        </pc:spChg>
        <pc:spChg chg="mod">
          <ac:chgData name="Devon Keys" userId="9caef1f2-3228-41ea-b0bb-2952736493d7" providerId="ADAL" clId="{17CD4180-565E-4190-993D-59E59A7A133A}" dt="2019-10-02T21:46:10.445" v="11364" actId="20577"/>
          <ac:spMkLst>
            <pc:docMk/>
            <pc:sldMk cId="1471258758" sldId="314"/>
            <ac:spMk id="7" creationId="{A9B646AF-1762-4C0F-8A80-2A19D1892E66}"/>
          </ac:spMkLst>
        </pc:spChg>
        <pc:picChg chg="mod">
          <ac:chgData name="Devon Keys" userId="9caef1f2-3228-41ea-b0bb-2952736493d7" providerId="ADAL" clId="{17CD4180-565E-4190-993D-59E59A7A133A}" dt="2019-09-24T16:33:34.144" v="10913" actId="1440"/>
          <ac:picMkLst>
            <pc:docMk/>
            <pc:sldMk cId="1471258758" sldId="314"/>
            <ac:picMk id="6" creationId="{ED20176C-15CF-4ABC-A68E-7B0B8E7A8556}"/>
          </ac:picMkLst>
        </pc:picChg>
      </pc:sldChg>
      <pc:sldChg chg="addSp delSp modSp add modTransition modNotesTx">
        <pc:chgData name="Devon Keys" userId="9caef1f2-3228-41ea-b0bb-2952736493d7" providerId="ADAL" clId="{17CD4180-565E-4190-993D-59E59A7A133A}" dt="2019-10-04T21:58:49.725" v="12697" actId="196"/>
        <pc:sldMkLst>
          <pc:docMk/>
          <pc:sldMk cId="3148213817" sldId="315"/>
        </pc:sldMkLst>
        <pc:spChg chg="del mod">
          <ac:chgData name="Devon Keys" userId="9caef1f2-3228-41ea-b0bb-2952736493d7" providerId="ADAL" clId="{17CD4180-565E-4190-993D-59E59A7A133A}" dt="2019-09-09T20:36:58.601" v="3246" actId="478"/>
          <ac:spMkLst>
            <pc:docMk/>
            <pc:sldMk cId="3148213817" sldId="315"/>
            <ac:spMk id="2" creationId="{22F7272B-6474-4156-8EF4-C677B67782A0}"/>
          </ac:spMkLst>
        </pc:spChg>
        <pc:spChg chg="del">
          <ac:chgData name="Devon Keys" userId="9caef1f2-3228-41ea-b0bb-2952736493d7" providerId="ADAL" clId="{17CD4180-565E-4190-993D-59E59A7A133A}" dt="2019-09-09T20:17:43.020" v="2760" actId="478"/>
          <ac:spMkLst>
            <pc:docMk/>
            <pc:sldMk cId="3148213817" sldId="315"/>
            <ac:spMk id="3" creationId="{F12E63DC-F7AB-498D-BAB3-82533A5F001D}"/>
          </ac:spMkLst>
        </pc:spChg>
        <pc:spChg chg="del mod">
          <ac:chgData name="Devon Keys" userId="9caef1f2-3228-41ea-b0bb-2952736493d7" providerId="ADAL" clId="{17CD4180-565E-4190-993D-59E59A7A133A}" dt="2019-09-09T20:47:53.712" v="3607" actId="478"/>
          <ac:spMkLst>
            <pc:docMk/>
            <pc:sldMk cId="3148213817" sldId="315"/>
            <ac:spMk id="4" creationId="{D4BA8773-8FE0-45BF-8EEB-4C943470BA55}"/>
          </ac:spMkLst>
        </pc:spChg>
        <pc:spChg chg="add mod">
          <ac:chgData name="Devon Keys" userId="9caef1f2-3228-41ea-b0bb-2952736493d7" providerId="ADAL" clId="{17CD4180-565E-4190-993D-59E59A7A133A}" dt="2019-10-04T21:53:41.588" v="12258" actId="20577"/>
          <ac:spMkLst>
            <pc:docMk/>
            <pc:sldMk cId="3148213817" sldId="315"/>
            <ac:spMk id="5" creationId="{1FB0AE9E-74E4-48E7-ACC7-DDE3F5C51BD6}"/>
          </ac:spMkLst>
        </pc:spChg>
        <pc:spChg chg="add del">
          <ac:chgData name="Devon Keys" userId="9caef1f2-3228-41ea-b0bb-2952736493d7" providerId="ADAL" clId="{17CD4180-565E-4190-993D-59E59A7A133A}" dt="2019-09-09T20:21:36.221" v="3007" actId="478"/>
          <ac:spMkLst>
            <pc:docMk/>
            <pc:sldMk cId="3148213817" sldId="315"/>
            <ac:spMk id="6" creationId="{CB933F4B-BD10-4043-93D1-C8CF8CBDD58B}"/>
          </ac:spMkLst>
        </pc:spChg>
        <pc:spChg chg="add mod">
          <ac:chgData name="Devon Keys" userId="9caef1f2-3228-41ea-b0bb-2952736493d7" providerId="ADAL" clId="{17CD4180-565E-4190-993D-59E59A7A133A}" dt="2019-09-12T18:10:57.499" v="8148" actId="1038"/>
          <ac:spMkLst>
            <pc:docMk/>
            <pc:sldMk cId="3148213817" sldId="315"/>
            <ac:spMk id="7" creationId="{81CCB14E-5EA0-436A-9714-E08120640A2D}"/>
          </ac:spMkLst>
        </pc:spChg>
        <pc:spChg chg="add del">
          <ac:chgData name="Devon Keys" userId="9caef1f2-3228-41ea-b0bb-2952736493d7" providerId="ADAL" clId="{17CD4180-565E-4190-993D-59E59A7A133A}" dt="2019-09-09T20:21:56.425" v="3023" actId="478"/>
          <ac:spMkLst>
            <pc:docMk/>
            <pc:sldMk cId="3148213817" sldId="315"/>
            <ac:spMk id="8" creationId="{8A643353-DB65-4B3C-AD1B-B3E78F6C37DF}"/>
          </ac:spMkLst>
        </pc:spChg>
        <pc:spChg chg="add mod">
          <ac:chgData name="Devon Keys" userId="9caef1f2-3228-41ea-b0bb-2952736493d7" providerId="ADAL" clId="{17CD4180-565E-4190-993D-59E59A7A133A}" dt="2019-09-12T18:10:57.499" v="8148" actId="1038"/>
          <ac:spMkLst>
            <pc:docMk/>
            <pc:sldMk cId="3148213817" sldId="315"/>
            <ac:spMk id="9" creationId="{1BF6F0ED-74FA-4B4F-997E-6C42159B876B}"/>
          </ac:spMkLst>
        </pc:spChg>
        <pc:spChg chg="add del">
          <ac:chgData name="Devon Keys" userId="9caef1f2-3228-41ea-b0bb-2952736493d7" providerId="ADAL" clId="{17CD4180-565E-4190-993D-59E59A7A133A}" dt="2019-09-09T20:22:09.618" v="3024" actId="478"/>
          <ac:spMkLst>
            <pc:docMk/>
            <pc:sldMk cId="3148213817" sldId="315"/>
            <ac:spMk id="10" creationId="{3B4D36C7-1876-4C02-90D7-27A15DEF8E95}"/>
          </ac:spMkLst>
        </pc:spChg>
        <pc:spChg chg="add mod">
          <ac:chgData name="Devon Keys" userId="9caef1f2-3228-41ea-b0bb-2952736493d7" providerId="ADAL" clId="{17CD4180-565E-4190-993D-59E59A7A133A}" dt="2019-10-04T21:58:49.725" v="12697" actId="196"/>
          <ac:spMkLst>
            <pc:docMk/>
            <pc:sldMk cId="3148213817" sldId="315"/>
            <ac:spMk id="11" creationId="{C09FECCB-11CA-427E-AFC7-BFE431A45432}"/>
          </ac:spMkLst>
        </pc:spChg>
        <pc:spChg chg="add del">
          <ac:chgData name="Devon Keys" userId="9caef1f2-3228-41ea-b0bb-2952736493d7" providerId="ADAL" clId="{17CD4180-565E-4190-993D-59E59A7A133A}" dt="2019-09-09T20:22:11.390" v="3025" actId="478"/>
          <ac:spMkLst>
            <pc:docMk/>
            <pc:sldMk cId="3148213817" sldId="315"/>
            <ac:spMk id="11" creationId="{DD074252-E04C-4B0A-89BC-2A6675FC41A0}"/>
          </ac:spMkLst>
        </pc:spChg>
        <pc:spChg chg="add del">
          <ac:chgData name="Devon Keys" userId="9caef1f2-3228-41ea-b0bb-2952736493d7" providerId="ADAL" clId="{17CD4180-565E-4190-993D-59E59A7A133A}" dt="2019-09-09T20:21:47.211" v="3020" actId="478"/>
          <ac:spMkLst>
            <pc:docMk/>
            <pc:sldMk cId="3148213817" sldId="315"/>
            <ac:spMk id="12" creationId="{7948572E-1289-4906-B308-EBA7E349FEBA}"/>
          </ac:spMkLst>
        </pc:spChg>
        <pc:spChg chg="add del">
          <ac:chgData name="Devon Keys" userId="9caef1f2-3228-41ea-b0bb-2952736493d7" providerId="ADAL" clId="{17CD4180-565E-4190-993D-59E59A7A133A}" dt="2019-09-09T20:21:52.414" v="3022" actId="478"/>
          <ac:spMkLst>
            <pc:docMk/>
            <pc:sldMk cId="3148213817" sldId="315"/>
            <ac:spMk id="13" creationId="{061A6D94-6118-4611-9047-D507949268D9}"/>
          </ac:spMkLst>
        </pc:spChg>
        <pc:spChg chg="add del">
          <ac:chgData name="Devon Keys" userId="9caef1f2-3228-41ea-b0bb-2952736493d7" providerId="ADAL" clId="{17CD4180-565E-4190-993D-59E59A7A133A}" dt="2019-09-09T20:21:50.822" v="3021" actId="478"/>
          <ac:spMkLst>
            <pc:docMk/>
            <pc:sldMk cId="3148213817" sldId="315"/>
            <ac:spMk id="14" creationId="{D0F7A3ED-97F3-4BB6-81D4-580311309E3D}"/>
          </ac:spMkLst>
        </pc:spChg>
        <pc:spChg chg="add del mod">
          <ac:chgData name="Devon Keys" userId="9caef1f2-3228-41ea-b0bb-2952736493d7" providerId="ADAL" clId="{17CD4180-565E-4190-993D-59E59A7A133A}" dt="2019-09-09T20:25:21.738" v="3083" actId="478"/>
          <ac:spMkLst>
            <pc:docMk/>
            <pc:sldMk cId="3148213817" sldId="315"/>
            <ac:spMk id="15" creationId="{B02983A9-CC5E-4E44-AB9A-84C5649D6F7B}"/>
          </ac:spMkLst>
        </pc:spChg>
        <pc:spChg chg="add del mod">
          <ac:chgData name="Devon Keys" userId="9caef1f2-3228-41ea-b0bb-2952736493d7" providerId="ADAL" clId="{17CD4180-565E-4190-993D-59E59A7A133A}" dt="2019-09-09T20:25:18.094" v="3080" actId="478"/>
          <ac:spMkLst>
            <pc:docMk/>
            <pc:sldMk cId="3148213817" sldId="315"/>
            <ac:spMk id="16" creationId="{7D8A5523-DDF7-4A6F-8F7F-47DAC05A79FE}"/>
          </ac:spMkLst>
        </pc:spChg>
        <pc:spChg chg="add del mod">
          <ac:chgData name="Devon Keys" userId="9caef1f2-3228-41ea-b0bb-2952736493d7" providerId="ADAL" clId="{17CD4180-565E-4190-993D-59E59A7A133A}" dt="2019-09-09T20:25:22.645" v="3084" actId="478"/>
          <ac:spMkLst>
            <pc:docMk/>
            <pc:sldMk cId="3148213817" sldId="315"/>
            <ac:spMk id="17" creationId="{E7FDA490-B47D-43CA-87AD-7055F0C95753}"/>
          </ac:spMkLst>
        </pc:spChg>
        <pc:spChg chg="add mod">
          <ac:chgData name="Devon Keys" userId="9caef1f2-3228-41ea-b0bb-2952736493d7" providerId="ADAL" clId="{17CD4180-565E-4190-993D-59E59A7A133A}" dt="2019-09-09T20:28:51.377" v="3159" actId="208"/>
          <ac:spMkLst>
            <pc:docMk/>
            <pc:sldMk cId="3148213817" sldId="315"/>
            <ac:spMk id="19" creationId="{B3865868-520A-4300-93F3-761EE1280F0D}"/>
          </ac:spMkLst>
        </pc:spChg>
        <pc:spChg chg="add mod">
          <ac:chgData name="Devon Keys" userId="9caef1f2-3228-41ea-b0bb-2952736493d7" providerId="ADAL" clId="{17CD4180-565E-4190-993D-59E59A7A133A}" dt="2019-09-09T20:28:51.377" v="3159" actId="208"/>
          <ac:spMkLst>
            <pc:docMk/>
            <pc:sldMk cId="3148213817" sldId="315"/>
            <ac:spMk id="20" creationId="{E2E11380-B39B-4300-AF44-86AE5D3C73D5}"/>
          </ac:spMkLst>
        </pc:spChg>
        <pc:spChg chg="add">
          <ac:chgData name="Devon Keys" userId="9caef1f2-3228-41ea-b0bb-2952736493d7" providerId="ADAL" clId="{17CD4180-565E-4190-993D-59E59A7A133A}" dt="2019-09-09T20:25:42.479" v="3108"/>
          <ac:spMkLst>
            <pc:docMk/>
            <pc:sldMk cId="3148213817" sldId="315"/>
            <ac:spMk id="22" creationId="{7F2A59D5-FDA5-44B5-8460-70168469577F}"/>
          </ac:spMkLst>
        </pc:spChg>
        <pc:spChg chg="add">
          <ac:chgData name="Devon Keys" userId="9caef1f2-3228-41ea-b0bb-2952736493d7" providerId="ADAL" clId="{17CD4180-565E-4190-993D-59E59A7A133A}" dt="2019-09-09T20:25:42.479" v="3108"/>
          <ac:spMkLst>
            <pc:docMk/>
            <pc:sldMk cId="3148213817" sldId="315"/>
            <ac:spMk id="23" creationId="{30919F6A-4A00-457C-90C6-B7AF0184A93E}"/>
          </ac:spMkLst>
        </pc:spChg>
        <pc:spChg chg="add">
          <ac:chgData name="Devon Keys" userId="9caef1f2-3228-41ea-b0bb-2952736493d7" providerId="ADAL" clId="{17CD4180-565E-4190-993D-59E59A7A133A}" dt="2019-09-09T20:26:29.897" v="3148"/>
          <ac:spMkLst>
            <pc:docMk/>
            <pc:sldMk cId="3148213817" sldId="315"/>
            <ac:spMk id="25" creationId="{4F62E5D2-6654-44DA-83B3-161BBE9FB81D}"/>
          </ac:spMkLst>
        </pc:spChg>
        <pc:spChg chg="add">
          <ac:chgData name="Devon Keys" userId="9caef1f2-3228-41ea-b0bb-2952736493d7" providerId="ADAL" clId="{17CD4180-565E-4190-993D-59E59A7A133A}" dt="2019-09-09T20:26:29.897" v="3148"/>
          <ac:spMkLst>
            <pc:docMk/>
            <pc:sldMk cId="3148213817" sldId="315"/>
            <ac:spMk id="26" creationId="{2E8AE91F-4472-46FA-B0ED-30DD1A475D8B}"/>
          </ac:spMkLst>
        </pc:spChg>
        <pc:spChg chg="add del mod">
          <ac:chgData name="Devon Keys" userId="9caef1f2-3228-41ea-b0bb-2952736493d7" providerId="ADAL" clId="{17CD4180-565E-4190-993D-59E59A7A133A}" dt="2019-09-09T20:27:30.661" v="3156"/>
          <ac:spMkLst>
            <pc:docMk/>
            <pc:sldMk cId="3148213817" sldId="315"/>
            <ac:spMk id="27" creationId="{16D6F0BA-71D1-44B7-94A6-9E62B0ECD9FF}"/>
          </ac:spMkLst>
        </pc:spChg>
        <pc:spChg chg="add del mod">
          <ac:chgData name="Devon Keys" userId="9caef1f2-3228-41ea-b0bb-2952736493d7" providerId="ADAL" clId="{17CD4180-565E-4190-993D-59E59A7A133A}" dt="2019-09-09T20:27:30.642" v="3154" actId="478"/>
          <ac:spMkLst>
            <pc:docMk/>
            <pc:sldMk cId="3148213817" sldId="315"/>
            <ac:spMk id="28" creationId="{DCE23E85-59B7-40C1-B902-DE8D1FC77E1B}"/>
          </ac:spMkLst>
        </pc:spChg>
        <pc:spChg chg="add del">
          <ac:chgData name="Devon Keys" userId="9caef1f2-3228-41ea-b0bb-2952736493d7" providerId="ADAL" clId="{17CD4180-565E-4190-993D-59E59A7A133A}" dt="2019-09-09T20:31:13.435" v="3180" actId="478"/>
          <ac:spMkLst>
            <pc:docMk/>
            <pc:sldMk cId="3148213817" sldId="315"/>
            <ac:spMk id="29" creationId="{64875265-1672-4701-967B-4819F51EE220}"/>
          </ac:spMkLst>
        </pc:spChg>
        <pc:spChg chg="add del mod">
          <ac:chgData name="Devon Keys" userId="9caef1f2-3228-41ea-b0bb-2952736493d7" providerId="ADAL" clId="{17CD4180-565E-4190-993D-59E59A7A133A}" dt="2019-10-04T21:58:20.462" v="12692" actId="478"/>
          <ac:spMkLst>
            <pc:docMk/>
            <pc:sldMk cId="3148213817" sldId="315"/>
            <ac:spMk id="30" creationId="{5028ABE1-D818-46B5-8CA4-2247B26DAAAE}"/>
          </ac:spMkLst>
        </pc:spChg>
        <pc:spChg chg="add mod">
          <ac:chgData name="Devon Keys" userId="9caef1f2-3228-41ea-b0bb-2952736493d7" providerId="ADAL" clId="{17CD4180-565E-4190-993D-59E59A7A133A}" dt="2019-09-12T18:10:57.499" v="8148" actId="1038"/>
          <ac:spMkLst>
            <pc:docMk/>
            <pc:sldMk cId="3148213817" sldId="315"/>
            <ac:spMk id="31" creationId="{B9F4CE78-332C-45B8-B155-92FA566ACC9E}"/>
          </ac:spMkLst>
        </pc:spChg>
        <pc:spChg chg="add mod">
          <ac:chgData name="Devon Keys" userId="9caef1f2-3228-41ea-b0bb-2952736493d7" providerId="ADAL" clId="{17CD4180-565E-4190-993D-59E59A7A133A}" dt="2019-09-12T18:10:57.499" v="8148" actId="1038"/>
          <ac:spMkLst>
            <pc:docMk/>
            <pc:sldMk cId="3148213817" sldId="315"/>
            <ac:spMk id="32" creationId="{E75956C0-CB00-4C82-904F-0004996351C3}"/>
          </ac:spMkLst>
        </pc:spChg>
        <pc:spChg chg="add mod">
          <ac:chgData name="Devon Keys" userId="9caef1f2-3228-41ea-b0bb-2952736493d7" providerId="ADAL" clId="{17CD4180-565E-4190-993D-59E59A7A133A}" dt="2019-09-09T20:36:44.830" v="3244" actId="20577"/>
          <ac:spMkLst>
            <pc:docMk/>
            <pc:sldMk cId="3148213817" sldId="315"/>
            <ac:spMk id="33" creationId="{BCAFBC70-EA76-4DA2-A85E-BCE0E1AFD3B1}"/>
          </ac:spMkLst>
        </pc:spChg>
        <pc:spChg chg="add del mod">
          <ac:chgData name="Devon Keys" userId="9caef1f2-3228-41ea-b0bb-2952736493d7" providerId="ADAL" clId="{17CD4180-565E-4190-993D-59E59A7A133A}" dt="2019-09-09T20:47:57.665" v="3608" actId="478"/>
          <ac:spMkLst>
            <pc:docMk/>
            <pc:sldMk cId="3148213817" sldId="315"/>
            <ac:spMk id="35" creationId="{B2B06683-4DCC-4BF5-BDEC-C8D04231B8B5}"/>
          </ac:spMkLst>
        </pc:spChg>
        <pc:spChg chg="add mod">
          <ac:chgData name="Devon Keys" userId="9caef1f2-3228-41ea-b0bb-2952736493d7" providerId="ADAL" clId="{17CD4180-565E-4190-993D-59E59A7A133A}" dt="2019-09-12T18:20:27.295" v="8455" actId="1076"/>
          <ac:spMkLst>
            <pc:docMk/>
            <pc:sldMk cId="3148213817" sldId="315"/>
            <ac:spMk id="36" creationId="{72D0DA47-7B11-4351-8AAF-B6C4FA84ECB6}"/>
          </ac:spMkLst>
        </pc:spChg>
        <pc:grpChg chg="add del mod">
          <ac:chgData name="Devon Keys" userId="9caef1f2-3228-41ea-b0bb-2952736493d7" providerId="ADAL" clId="{17CD4180-565E-4190-993D-59E59A7A133A}" dt="2019-09-09T20:30:58.114" v="3176" actId="478"/>
          <ac:grpSpMkLst>
            <pc:docMk/>
            <pc:sldMk cId="3148213817" sldId="315"/>
            <ac:grpSpMk id="18" creationId="{C6194474-9381-40C7-B3D2-58935E028250}"/>
          </ac:grpSpMkLst>
        </pc:grpChg>
        <pc:grpChg chg="add del mod">
          <ac:chgData name="Devon Keys" userId="9caef1f2-3228-41ea-b0bb-2952736493d7" providerId="ADAL" clId="{17CD4180-565E-4190-993D-59E59A7A133A}" dt="2019-09-09T20:30:59.958" v="3177" actId="478"/>
          <ac:grpSpMkLst>
            <pc:docMk/>
            <pc:sldMk cId="3148213817" sldId="315"/>
            <ac:grpSpMk id="21" creationId="{1CE7CCDD-F05B-439C-A714-584093333330}"/>
          </ac:grpSpMkLst>
        </pc:grpChg>
        <pc:grpChg chg="add del mod">
          <ac:chgData name="Devon Keys" userId="9caef1f2-3228-41ea-b0bb-2952736493d7" providerId="ADAL" clId="{17CD4180-565E-4190-993D-59E59A7A133A}" dt="2019-09-09T20:31:00.814" v="3178" actId="478"/>
          <ac:grpSpMkLst>
            <pc:docMk/>
            <pc:sldMk cId="3148213817" sldId="315"/>
            <ac:grpSpMk id="24" creationId="{9448AD0C-6D3C-4DEE-9BA2-12B7740FA996}"/>
          </ac:grpSpMkLst>
        </pc:grpChg>
        <pc:picChg chg="add mod">
          <ac:chgData name="Devon Keys" userId="9caef1f2-3228-41ea-b0bb-2952736493d7" providerId="ADAL" clId="{17CD4180-565E-4190-993D-59E59A7A133A}" dt="2019-10-04T21:53:50.426" v="12273" actId="1038"/>
          <ac:picMkLst>
            <pc:docMk/>
            <pc:sldMk cId="3148213817" sldId="315"/>
            <ac:picMk id="10" creationId="{0986F782-C44F-455B-BBD8-90E33A1CE8C6}"/>
          </ac:picMkLst>
        </pc:picChg>
      </pc:sldChg>
      <pc:sldChg chg="addSp delSp modSp add modTransition modNotesTx">
        <pc:chgData name="Devon Keys" userId="9caef1f2-3228-41ea-b0bb-2952736493d7" providerId="ADAL" clId="{17CD4180-565E-4190-993D-59E59A7A133A}" dt="2019-10-04T22:21:37.381" v="13004" actId="1035"/>
        <pc:sldMkLst>
          <pc:docMk/>
          <pc:sldMk cId="968185601" sldId="316"/>
        </pc:sldMkLst>
        <pc:spChg chg="del mod">
          <ac:chgData name="Devon Keys" userId="9caef1f2-3228-41ea-b0bb-2952736493d7" providerId="ADAL" clId="{17CD4180-565E-4190-993D-59E59A7A133A}" dt="2019-09-09T20:39:50.975" v="3262" actId="478"/>
          <ac:spMkLst>
            <pc:docMk/>
            <pc:sldMk cId="968185601" sldId="316"/>
            <ac:spMk id="2" creationId="{6C04941E-EEE0-4833-9CCD-D2218B79DB69}"/>
          </ac:spMkLst>
        </pc:spChg>
        <pc:spChg chg="del">
          <ac:chgData name="Devon Keys" userId="9caef1f2-3228-41ea-b0bb-2952736493d7" providerId="ADAL" clId="{17CD4180-565E-4190-993D-59E59A7A133A}" dt="2019-09-09T20:39:56.120" v="3264" actId="478"/>
          <ac:spMkLst>
            <pc:docMk/>
            <pc:sldMk cId="968185601" sldId="316"/>
            <ac:spMk id="3" creationId="{22EDE8CA-C799-4541-BD5E-F90207082E3C}"/>
          </ac:spMkLst>
        </pc:spChg>
        <pc:spChg chg="del">
          <ac:chgData name="Devon Keys" userId="9caef1f2-3228-41ea-b0bb-2952736493d7" providerId="ADAL" clId="{17CD4180-565E-4190-993D-59E59A7A133A}" dt="2019-09-09T20:48:50.427" v="3656" actId="478"/>
          <ac:spMkLst>
            <pc:docMk/>
            <pc:sldMk cId="968185601" sldId="316"/>
            <ac:spMk id="4" creationId="{EB8BC47C-C638-4CA4-967B-41B1EF132E69}"/>
          </ac:spMkLst>
        </pc:spChg>
        <pc:spChg chg="add mod">
          <ac:chgData name="Devon Keys" userId="9caef1f2-3228-41ea-b0bb-2952736493d7" providerId="ADAL" clId="{17CD4180-565E-4190-993D-59E59A7A133A}" dt="2019-09-12T18:15:07.686" v="8286" actId="20577"/>
          <ac:spMkLst>
            <pc:docMk/>
            <pc:sldMk cId="968185601" sldId="316"/>
            <ac:spMk id="5" creationId="{CDB2A516-2AE6-4F5C-BBDD-9FE4DCE328E0}"/>
          </ac:spMkLst>
        </pc:spChg>
        <pc:spChg chg="add del mod">
          <ac:chgData name="Devon Keys" userId="9caef1f2-3228-41ea-b0bb-2952736493d7" providerId="ADAL" clId="{17CD4180-565E-4190-993D-59E59A7A133A}" dt="2019-09-09T20:39:53.553" v="3263" actId="478"/>
          <ac:spMkLst>
            <pc:docMk/>
            <pc:sldMk cId="968185601" sldId="316"/>
            <ac:spMk id="7" creationId="{48DDD159-A6C5-4122-8C96-68A4AE6B9B81}"/>
          </ac:spMkLst>
        </pc:spChg>
        <pc:spChg chg="add mod">
          <ac:chgData name="Devon Keys" userId="9caef1f2-3228-41ea-b0bb-2952736493d7" providerId="ADAL" clId="{17CD4180-565E-4190-993D-59E59A7A133A}" dt="2019-09-09T20:45:28.645" v="3557" actId="242"/>
          <ac:spMkLst>
            <pc:docMk/>
            <pc:sldMk cId="968185601" sldId="316"/>
            <ac:spMk id="8" creationId="{B2D8CF09-E281-4568-9AC5-B5C386D6DE77}"/>
          </ac:spMkLst>
        </pc:spChg>
        <pc:spChg chg="add mod">
          <ac:chgData name="Devon Keys" userId="9caef1f2-3228-41ea-b0bb-2952736493d7" providerId="ADAL" clId="{17CD4180-565E-4190-993D-59E59A7A133A}" dt="2019-09-09T20:42:58.456" v="3415" actId="1038"/>
          <ac:spMkLst>
            <pc:docMk/>
            <pc:sldMk cId="968185601" sldId="316"/>
            <ac:spMk id="9" creationId="{A8D63B8B-D1B0-4306-BD34-BAE828213CAC}"/>
          </ac:spMkLst>
        </pc:spChg>
        <pc:spChg chg="add del">
          <ac:chgData name="Devon Keys" userId="9caef1f2-3228-41ea-b0bb-2952736493d7" providerId="ADAL" clId="{17CD4180-565E-4190-993D-59E59A7A133A}" dt="2019-09-09T20:40:50.121" v="3284" actId="478"/>
          <ac:spMkLst>
            <pc:docMk/>
            <pc:sldMk cId="968185601" sldId="316"/>
            <ac:spMk id="10" creationId="{F5EB3B30-C4ED-4CC0-A326-B84B7F80A584}"/>
          </ac:spMkLst>
        </pc:spChg>
        <pc:spChg chg="add del">
          <ac:chgData name="Devon Keys" userId="9caef1f2-3228-41ea-b0bb-2952736493d7" providerId="ADAL" clId="{17CD4180-565E-4190-993D-59E59A7A133A}" dt="2019-09-09T20:40:33.213" v="3268" actId="478"/>
          <ac:spMkLst>
            <pc:docMk/>
            <pc:sldMk cId="968185601" sldId="316"/>
            <ac:spMk id="11" creationId="{BCD3080C-D15E-48EF-8A1D-9EAFC9CD402A}"/>
          </ac:spMkLst>
        </pc:spChg>
        <pc:spChg chg="add mod">
          <ac:chgData name="Devon Keys" userId="9caef1f2-3228-41ea-b0bb-2952736493d7" providerId="ADAL" clId="{17CD4180-565E-4190-993D-59E59A7A133A}" dt="2019-10-04T22:21:29.448" v="12998" actId="20577"/>
          <ac:spMkLst>
            <pc:docMk/>
            <pc:sldMk cId="968185601" sldId="316"/>
            <ac:spMk id="12" creationId="{F7C2B55D-D06A-434E-948A-1D7688089D54}"/>
          </ac:spMkLst>
        </pc:spChg>
        <pc:spChg chg="add del">
          <ac:chgData name="Devon Keys" userId="9caef1f2-3228-41ea-b0bb-2952736493d7" providerId="ADAL" clId="{17CD4180-565E-4190-993D-59E59A7A133A}" dt="2019-09-09T20:41:55.297" v="3346" actId="478"/>
          <ac:spMkLst>
            <pc:docMk/>
            <pc:sldMk cId="968185601" sldId="316"/>
            <ac:spMk id="13" creationId="{2813BB70-7456-430F-879C-71040854344D}"/>
          </ac:spMkLst>
        </pc:spChg>
        <pc:spChg chg="add del mod">
          <ac:chgData name="Devon Keys" userId="9caef1f2-3228-41ea-b0bb-2952736493d7" providerId="ADAL" clId="{17CD4180-565E-4190-993D-59E59A7A133A}" dt="2019-10-04T22:21:14.910" v="12993" actId="14100"/>
          <ac:spMkLst>
            <pc:docMk/>
            <pc:sldMk cId="968185601" sldId="316"/>
            <ac:spMk id="14" creationId="{7D53AAD2-9051-4E80-823A-E9A2EF0BD06F}"/>
          </ac:spMkLst>
        </pc:spChg>
        <pc:spChg chg="add del">
          <ac:chgData name="Devon Keys" userId="9caef1f2-3228-41ea-b0bb-2952736493d7" providerId="ADAL" clId="{17CD4180-565E-4190-993D-59E59A7A133A}" dt="2019-09-09T20:40:51.490" v="3285" actId="478"/>
          <ac:spMkLst>
            <pc:docMk/>
            <pc:sldMk cId="968185601" sldId="316"/>
            <ac:spMk id="15" creationId="{57394BCE-03D5-4291-8C57-ADF2A9DCFB6B}"/>
          </ac:spMkLst>
        </pc:spChg>
        <pc:spChg chg="add del">
          <ac:chgData name="Devon Keys" userId="9caef1f2-3228-41ea-b0bb-2952736493d7" providerId="ADAL" clId="{17CD4180-565E-4190-993D-59E59A7A133A}" dt="2019-09-09T20:40:34.941" v="3269" actId="478"/>
          <ac:spMkLst>
            <pc:docMk/>
            <pc:sldMk cId="968185601" sldId="316"/>
            <ac:spMk id="16" creationId="{09099FA2-60BA-4CF5-968A-AA20BDED4036}"/>
          </ac:spMkLst>
        </pc:spChg>
        <pc:spChg chg="add del">
          <ac:chgData name="Devon Keys" userId="9caef1f2-3228-41ea-b0bb-2952736493d7" providerId="ADAL" clId="{17CD4180-565E-4190-993D-59E59A7A133A}" dt="2019-09-09T20:40:35.597" v="3270" actId="478"/>
          <ac:spMkLst>
            <pc:docMk/>
            <pc:sldMk cId="968185601" sldId="316"/>
            <ac:spMk id="17" creationId="{26712309-F65F-43D9-86CB-6324F9A407EF}"/>
          </ac:spMkLst>
        </pc:spChg>
        <pc:spChg chg="add mod">
          <ac:chgData name="Devon Keys" userId="9caef1f2-3228-41ea-b0bb-2952736493d7" providerId="ADAL" clId="{17CD4180-565E-4190-993D-59E59A7A133A}" dt="2019-09-09T20:42:58.456" v="3415" actId="1038"/>
          <ac:spMkLst>
            <pc:docMk/>
            <pc:sldMk cId="968185601" sldId="316"/>
            <ac:spMk id="18" creationId="{266DDBDD-78C6-4B90-9A88-4624390FB432}"/>
          </ac:spMkLst>
        </pc:spChg>
        <pc:spChg chg="add mod">
          <ac:chgData name="Devon Keys" userId="9caef1f2-3228-41ea-b0bb-2952736493d7" providerId="ADAL" clId="{17CD4180-565E-4190-993D-59E59A7A133A}" dt="2019-09-12T18:18:20.487" v="8394" actId="403"/>
          <ac:spMkLst>
            <pc:docMk/>
            <pc:sldMk cId="968185601" sldId="316"/>
            <ac:spMk id="19" creationId="{2188EDDB-529E-4DFC-B58D-487AC1EB7691}"/>
          </ac:spMkLst>
        </pc:spChg>
        <pc:picChg chg="add mod">
          <ac:chgData name="Devon Keys" userId="9caef1f2-3228-41ea-b0bb-2952736493d7" providerId="ADAL" clId="{17CD4180-565E-4190-993D-59E59A7A133A}" dt="2019-10-04T22:21:37.381" v="13004" actId="1035"/>
          <ac:picMkLst>
            <pc:docMk/>
            <pc:sldMk cId="968185601" sldId="316"/>
            <ac:picMk id="10" creationId="{12A8416C-5557-415A-A486-A127E3630C4F}"/>
          </ac:picMkLst>
        </pc:picChg>
      </pc:sldChg>
      <pc:sldChg chg="addSp delSp modSp add del mod setBg">
        <pc:chgData name="Devon Keys" userId="9caef1f2-3228-41ea-b0bb-2952736493d7" providerId="ADAL" clId="{17CD4180-565E-4190-993D-59E59A7A133A}" dt="2019-09-18T16:04:39.895" v="8971" actId="2696"/>
        <pc:sldMkLst>
          <pc:docMk/>
          <pc:sldMk cId="2303549100" sldId="317"/>
        </pc:sldMkLst>
        <pc:spChg chg="mod">
          <ac:chgData name="Devon Keys" userId="9caef1f2-3228-41ea-b0bb-2952736493d7" providerId="ADAL" clId="{17CD4180-565E-4190-993D-59E59A7A133A}" dt="2019-09-18T16:04:21.320" v="8967" actId="26606"/>
          <ac:spMkLst>
            <pc:docMk/>
            <pc:sldMk cId="2303549100" sldId="317"/>
            <ac:spMk id="2" creationId="{7B758C38-0A1C-4887-8768-3D138C85C911}"/>
          </ac:spMkLst>
        </pc:spChg>
        <pc:spChg chg="add del mod">
          <ac:chgData name="Devon Keys" userId="9caef1f2-3228-41ea-b0bb-2952736493d7" providerId="ADAL" clId="{17CD4180-565E-4190-993D-59E59A7A133A}" dt="2019-09-18T16:04:21.320" v="8967" actId="26606"/>
          <ac:spMkLst>
            <pc:docMk/>
            <pc:sldMk cId="2303549100" sldId="317"/>
            <ac:spMk id="3" creationId="{1826F444-9E59-43EB-B529-25C9C793A362}"/>
          </ac:spMkLst>
        </pc:spChg>
        <pc:graphicFrameChg chg="add">
          <ac:chgData name="Devon Keys" userId="9caef1f2-3228-41ea-b0bb-2952736493d7" providerId="ADAL" clId="{17CD4180-565E-4190-993D-59E59A7A133A}" dt="2019-09-18T16:04:21.320" v="8967" actId="26606"/>
          <ac:graphicFrameMkLst>
            <pc:docMk/>
            <pc:sldMk cId="2303549100" sldId="317"/>
            <ac:graphicFrameMk id="5" creationId="{71695CDE-2224-4843-92CB-5252EB572218}"/>
          </ac:graphicFrameMkLst>
        </pc:graphicFrameChg>
      </pc:sldChg>
      <pc:sldChg chg="addSp delSp modSp add mod ord modTransition setBg modAnim modNotesTx">
        <pc:chgData name="Devon Keys" userId="9caef1f2-3228-41ea-b0bb-2952736493d7" providerId="ADAL" clId="{17CD4180-565E-4190-993D-59E59A7A133A}" dt="2019-10-02T22:13:47.228" v="11646" actId="20577"/>
        <pc:sldMkLst>
          <pc:docMk/>
          <pc:sldMk cId="871777414" sldId="318"/>
        </pc:sldMkLst>
        <pc:spChg chg="mod">
          <ac:chgData name="Devon Keys" userId="9caef1f2-3228-41ea-b0bb-2952736493d7" providerId="ADAL" clId="{17CD4180-565E-4190-993D-59E59A7A133A}" dt="2019-09-23T15:59:51.006" v="9616" actId="207"/>
          <ac:spMkLst>
            <pc:docMk/>
            <pc:sldMk cId="871777414" sldId="318"/>
            <ac:spMk id="2" creationId="{D4096B37-33ED-42C7-AE70-39F9431CA1CC}"/>
          </ac:spMkLst>
        </pc:spChg>
        <pc:spChg chg="del">
          <ac:chgData name="Devon Keys" userId="9caef1f2-3228-41ea-b0bb-2952736493d7" providerId="ADAL" clId="{17CD4180-565E-4190-993D-59E59A7A133A}" dt="2019-09-18T16:04:35.827" v="8969" actId="478"/>
          <ac:spMkLst>
            <pc:docMk/>
            <pc:sldMk cId="871777414" sldId="318"/>
            <ac:spMk id="3" creationId="{35378915-9D9F-49E2-BAC6-4668F20C1166}"/>
          </ac:spMkLst>
        </pc:spChg>
        <pc:spChg chg="add del mod">
          <ac:chgData name="Devon Keys" userId="9caef1f2-3228-41ea-b0bb-2952736493d7" providerId="ADAL" clId="{17CD4180-565E-4190-993D-59E59A7A133A}" dt="2019-09-18T16:14:14.119" v="9038" actId="478"/>
          <ac:spMkLst>
            <pc:docMk/>
            <pc:sldMk cId="871777414" sldId="318"/>
            <ac:spMk id="6" creationId="{314F5B19-D6CF-46E8-B533-088B59E9D6F9}"/>
          </ac:spMkLst>
        </pc:spChg>
        <pc:spChg chg="add mod">
          <ac:chgData name="Devon Keys" userId="9caef1f2-3228-41ea-b0bb-2952736493d7" providerId="ADAL" clId="{17CD4180-565E-4190-993D-59E59A7A133A}" dt="2019-09-23T17:48:25.192" v="10673" actId="164"/>
          <ac:spMkLst>
            <pc:docMk/>
            <pc:sldMk cId="871777414" sldId="318"/>
            <ac:spMk id="7" creationId="{F001B6B8-0DA0-4AED-87C9-3441ACC0F4D4}"/>
          </ac:spMkLst>
        </pc:spChg>
        <pc:spChg chg="add del">
          <ac:chgData name="Devon Keys" userId="9caef1f2-3228-41ea-b0bb-2952736493d7" providerId="ADAL" clId="{17CD4180-565E-4190-993D-59E59A7A133A}" dt="2019-09-18T16:13:01.476" v="9034" actId="26606"/>
          <ac:spMkLst>
            <pc:docMk/>
            <pc:sldMk cId="871777414" sldId="318"/>
            <ac:spMk id="9" creationId="{A5711A0E-A428-4ED1-96CB-33D69FD842E4}"/>
          </ac:spMkLst>
        </pc:spChg>
        <pc:spChg chg="add del mod">
          <ac:chgData name="Devon Keys" userId="9caef1f2-3228-41ea-b0bb-2952736493d7" providerId="ADAL" clId="{17CD4180-565E-4190-993D-59E59A7A133A}" dt="2019-09-18T16:14:53.409" v="9072" actId="478"/>
          <ac:spMkLst>
            <pc:docMk/>
            <pc:sldMk cId="871777414" sldId="318"/>
            <ac:spMk id="10" creationId="{453F7D94-9FF1-4A18-AFCB-AC7792E0B7D2}"/>
          </ac:spMkLst>
        </pc:spChg>
        <pc:spChg chg="add mod">
          <ac:chgData name="Devon Keys" userId="9caef1f2-3228-41ea-b0bb-2952736493d7" providerId="ADAL" clId="{17CD4180-565E-4190-993D-59E59A7A133A}" dt="2019-09-23T17:48:28.209" v="10674" actId="164"/>
          <ac:spMkLst>
            <pc:docMk/>
            <pc:sldMk cId="871777414" sldId="318"/>
            <ac:spMk id="11" creationId="{B289FCB9-94B5-45E1-9208-51C03A12C1C4}"/>
          </ac:spMkLst>
        </pc:spChg>
        <pc:spChg chg="add mod">
          <ac:chgData name="Devon Keys" userId="9caef1f2-3228-41ea-b0bb-2952736493d7" providerId="ADAL" clId="{17CD4180-565E-4190-993D-59E59A7A133A}" dt="2019-09-23T17:48:30.908" v="10675" actId="164"/>
          <ac:spMkLst>
            <pc:docMk/>
            <pc:sldMk cId="871777414" sldId="318"/>
            <ac:spMk id="12" creationId="{51ECA629-30F0-4BA1-B767-7C8F98067984}"/>
          </ac:spMkLst>
        </pc:spChg>
        <pc:spChg chg="add mod">
          <ac:chgData name="Devon Keys" userId="9caef1f2-3228-41ea-b0bb-2952736493d7" providerId="ADAL" clId="{17CD4180-565E-4190-993D-59E59A7A133A}" dt="2019-09-23T17:48:34.299" v="10676" actId="164"/>
          <ac:spMkLst>
            <pc:docMk/>
            <pc:sldMk cId="871777414" sldId="318"/>
            <ac:spMk id="13" creationId="{750D5C05-81C8-4097-8AE9-D08A5EF59B95}"/>
          </ac:spMkLst>
        </pc:spChg>
        <pc:spChg chg="add mod">
          <ac:chgData name="Devon Keys" userId="9caef1f2-3228-41ea-b0bb-2952736493d7" providerId="ADAL" clId="{17CD4180-565E-4190-993D-59E59A7A133A}" dt="2019-09-23T17:48:37.234" v="10677" actId="164"/>
          <ac:spMkLst>
            <pc:docMk/>
            <pc:sldMk cId="871777414" sldId="318"/>
            <ac:spMk id="14" creationId="{0A9BDCE2-6B3D-46BB-A147-08F1E19EED32}"/>
          </ac:spMkLst>
        </pc:spChg>
        <pc:spChg chg="add mod">
          <ac:chgData name="Devon Keys" userId="9caef1f2-3228-41ea-b0bb-2952736493d7" providerId="ADAL" clId="{17CD4180-565E-4190-993D-59E59A7A133A}" dt="2019-09-23T17:48:40.177" v="10678" actId="164"/>
          <ac:spMkLst>
            <pc:docMk/>
            <pc:sldMk cId="871777414" sldId="318"/>
            <ac:spMk id="15" creationId="{8A176845-B074-4EB9-8095-2BA42A726CD6}"/>
          </ac:spMkLst>
        </pc:spChg>
        <pc:spChg chg="add mod">
          <ac:chgData name="Devon Keys" userId="9caef1f2-3228-41ea-b0bb-2952736493d7" providerId="ADAL" clId="{17CD4180-565E-4190-993D-59E59A7A133A}" dt="2019-09-18T16:59:12.256" v="9465" actId="404"/>
          <ac:spMkLst>
            <pc:docMk/>
            <pc:sldMk cId="871777414" sldId="318"/>
            <ac:spMk id="38" creationId="{A427CCBB-D4C9-4090-BC81-14FBC400DEBA}"/>
          </ac:spMkLst>
        </pc:spChg>
        <pc:grpChg chg="add mod">
          <ac:chgData name="Devon Keys" userId="9caef1f2-3228-41ea-b0bb-2952736493d7" providerId="ADAL" clId="{17CD4180-565E-4190-993D-59E59A7A133A}" dt="2019-09-23T17:48:25.192" v="10673" actId="164"/>
          <ac:grpSpMkLst>
            <pc:docMk/>
            <pc:sldMk cId="871777414" sldId="318"/>
            <ac:grpSpMk id="3" creationId="{BCCFF2AE-0FA0-4C22-9C85-5141EB704326}"/>
          </ac:grpSpMkLst>
        </pc:grpChg>
        <pc:grpChg chg="add mod">
          <ac:chgData name="Devon Keys" userId="9caef1f2-3228-41ea-b0bb-2952736493d7" providerId="ADAL" clId="{17CD4180-565E-4190-993D-59E59A7A133A}" dt="2019-09-23T17:48:28.209" v="10674" actId="164"/>
          <ac:grpSpMkLst>
            <pc:docMk/>
            <pc:sldMk cId="871777414" sldId="318"/>
            <ac:grpSpMk id="4" creationId="{6CCF92FB-B016-43F4-B575-745CF0B86713}"/>
          </ac:grpSpMkLst>
        </pc:grpChg>
        <pc:grpChg chg="add mod">
          <ac:chgData name="Devon Keys" userId="9caef1f2-3228-41ea-b0bb-2952736493d7" providerId="ADAL" clId="{17CD4180-565E-4190-993D-59E59A7A133A}" dt="2019-09-23T17:48:30.908" v="10675" actId="164"/>
          <ac:grpSpMkLst>
            <pc:docMk/>
            <pc:sldMk cId="871777414" sldId="318"/>
            <ac:grpSpMk id="5" creationId="{CE3F3F7E-919A-4C5F-8DA3-10278E668982}"/>
          </ac:grpSpMkLst>
        </pc:grpChg>
        <pc:grpChg chg="add mod">
          <ac:chgData name="Devon Keys" userId="9caef1f2-3228-41ea-b0bb-2952736493d7" providerId="ADAL" clId="{17CD4180-565E-4190-993D-59E59A7A133A}" dt="2019-09-23T17:48:34.299" v="10676" actId="164"/>
          <ac:grpSpMkLst>
            <pc:docMk/>
            <pc:sldMk cId="871777414" sldId="318"/>
            <ac:grpSpMk id="6" creationId="{3B2BF97C-EDE3-4E46-89D4-E598A6BD99FD}"/>
          </ac:grpSpMkLst>
        </pc:grpChg>
        <pc:grpChg chg="add mod">
          <ac:chgData name="Devon Keys" userId="9caef1f2-3228-41ea-b0bb-2952736493d7" providerId="ADAL" clId="{17CD4180-565E-4190-993D-59E59A7A133A}" dt="2019-09-23T17:48:37.234" v="10677" actId="164"/>
          <ac:grpSpMkLst>
            <pc:docMk/>
            <pc:sldMk cId="871777414" sldId="318"/>
            <ac:grpSpMk id="8" creationId="{FF958161-BA48-4867-879E-6CF7E39FB036}"/>
          </ac:grpSpMkLst>
        </pc:grpChg>
        <pc:grpChg chg="add mod">
          <ac:chgData name="Devon Keys" userId="9caef1f2-3228-41ea-b0bb-2952736493d7" providerId="ADAL" clId="{17CD4180-565E-4190-993D-59E59A7A133A}" dt="2019-09-23T17:50:34.335" v="10697" actId="1076"/>
          <ac:grpSpMkLst>
            <pc:docMk/>
            <pc:sldMk cId="871777414" sldId="318"/>
            <ac:grpSpMk id="9" creationId="{0D173C7F-84A7-4924-B3A4-65BB85E235C5}"/>
          </ac:grpSpMkLst>
        </pc:grpChg>
        <pc:grpChg chg="add mod">
          <ac:chgData name="Devon Keys" userId="9caef1f2-3228-41ea-b0bb-2952736493d7" providerId="ADAL" clId="{17CD4180-565E-4190-993D-59E59A7A133A}" dt="2019-09-23T17:48:28.209" v="10674" actId="164"/>
          <ac:grpSpMkLst>
            <pc:docMk/>
            <pc:sldMk cId="871777414" sldId="318"/>
            <ac:grpSpMk id="39" creationId="{66ADD7E1-B2A9-4430-A4D8-F9EA55A74390}"/>
          </ac:grpSpMkLst>
        </pc:grpChg>
        <pc:graphicFrameChg chg="add del mod modGraphic">
          <ac:chgData name="Devon Keys" userId="9caef1f2-3228-41ea-b0bb-2952736493d7" providerId="ADAL" clId="{17CD4180-565E-4190-993D-59E59A7A133A}" dt="2019-09-18T16:14:12.610" v="9037" actId="478"/>
          <ac:graphicFrameMkLst>
            <pc:docMk/>
            <pc:sldMk cId="871777414" sldId="318"/>
            <ac:graphicFrameMk id="4" creationId="{13BCDC92-1334-4102-8347-AF79AB275165}"/>
          </ac:graphicFrameMkLst>
        </pc:graphicFrameChg>
        <pc:graphicFrameChg chg="add del mod">
          <ac:chgData name="Devon Keys" userId="9caef1f2-3228-41ea-b0bb-2952736493d7" providerId="ADAL" clId="{17CD4180-565E-4190-993D-59E59A7A133A}" dt="2019-09-18T16:22:53.932" v="9332" actId="478"/>
          <ac:graphicFrameMkLst>
            <pc:docMk/>
            <pc:sldMk cId="871777414" sldId="318"/>
            <ac:graphicFrameMk id="17" creationId="{9F5FCED8-3287-41DE-9E82-5E6F3F264625}"/>
          </ac:graphicFrameMkLst>
        </pc:graphicFrameChg>
        <pc:graphicFrameChg chg="add del mod">
          <ac:chgData name="Devon Keys" userId="9caef1f2-3228-41ea-b0bb-2952736493d7" providerId="ADAL" clId="{17CD4180-565E-4190-993D-59E59A7A133A}" dt="2019-09-18T16:22:59.782" v="9334" actId="478"/>
          <ac:graphicFrameMkLst>
            <pc:docMk/>
            <pc:sldMk cId="871777414" sldId="318"/>
            <ac:graphicFrameMk id="18" creationId="{B1084A89-FF64-45C8-A512-21681FC3DF88}"/>
          </ac:graphicFrameMkLst>
        </pc:graphicFrameChg>
        <pc:graphicFrameChg chg="add del mod">
          <ac:chgData name="Devon Keys" userId="9caef1f2-3228-41ea-b0bb-2952736493d7" providerId="ADAL" clId="{17CD4180-565E-4190-993D-59E59A7A133A}" dt="2019-09-18T16:23:13.451" v="9336" actId="478"/>
          <ac:graphicFrameMkLst>
            <pc:docMk/>
            <pc:sldMk cId="871777414" sldId="318"/>
            <ac:graphicFrameMk id="19" creationId="{C977AB3A-15D2-4802-AC69-DB7CC7E300A5}"/>
          </ac:graphicFrameMkLst>
        </pc:graphicFrameChg>
        <pc:graphicFrameChg chg="add del mod">
          <ac:chgData name="Devon Keys" userId="9caef1f2-3228-41ea-b0bb-2952736493d7" providerId="ADAL" clId="{17CD4180-565E-4190-993D-59E59A7A133A}" dt="2019-09-18T16:23:28.144" v="9338" actId="478"/>
          <ac:graphicFrameMkLst>
            <pc:docMk/>
            <pc:sldMk cId="871777414" sldId="318"/>
            <ac:graphicFrameMk id="20" creationId="{A0DBC656-8C83-4FFD-87CA-2E0C3673F549}"/>
          </ac:graphicFrameMkLst>
        </pc:graphicFrameChg>
        <pc:graphicFrameChg chg="add del mod">
          <ac:chgData name="Devon Keys" userId="9caef1f2-3228-41ea-b0bb-2952736493d7" providerId="ADAL" clId="{17CD4180-565E-4190-993D-59E59A7A133A}" dt="2019-09-18T16:24:09.308" v="9340" actId="478"/>
          <ac:graphicFrameMkLst>
            <pc:docMk/>
            <pc:sldMk cId="871777414" sldId="318"/>
            <ac:graphicFrameMk id="21" creationId="{E9D653DB-EFD0-4C68-9C8C-F958E1455710}"/>
          </ac:graphicFrameMkLst>
        </pc:graphicFrameChg>
        <pc:picChg chg="add del mod">
          <ac:chgData name="Devon Keys" userId="9caef1f2-3228-41ea-b0bb-2952736493d7" providerId="ADAL" clId="{17CD4180-565E-4190-993D-59E59A7A133A}" dt="2019-09-18T16:42:02.138" v="9400" actId="478"/>
          <ac:picMkLst>
            <pc:docMk/>
            <pc:sldMk cId="871777414" sldId="318"/>
            <ac:picMk id="16" creationId="{4E8FE112-A839-4361-917D-88D96CECF450}"/>
          </ac:picMkLst>
        </pc:picChg>
        <pc:picChg chg="add del mod">
          <ac:chgData name="Devon Keys" userId="9caef1f2-3228-41ea-b0bb-2952736493d7" providerId="ADAL" clId="{17CD4180-565E-4190-993D-59E59A7A133A}" dt="2019-09-18T16:29:25.149" v="9361" actId="478"/>
          <ac:picMkLst>
            <pc:docMk/>
            <pc:sldMk cId="871777414" sldId="318"/>
            <ac:picMk id="23" creationId="{3D687A38-56E1-47E4-8B32-F1EEEE97F83D}"/>
          </ac:picMkLst>
        </pc:picChg>
        <pc:picChg chg="add mod">
          <ac:chgData name="Devon Keys" userId="9caef1f2-3228-41ea-b0bb-2952736493d7" providerId="ADAL" clId="{17CD4180-565E-4190-993D-59E59A7A133A}" dt="2019-09-23T17:48:30.908" v="10675" actId="164"/>
          <ac:picMkLst>
            <pc:docMk/>
            <pc:sldMk cId="871777414" sldId="318"/>
            <ac:picMk id="25" creationId="{DE96F069-CFF8-4907-A946-E4ED39B288A1}"/>
          </ac:picMkLst>
        </pc:picChg>
        <pc:picChg chg="add del mod">
          <ac:chgData name="Devon Keys" userId="9caef1f2-3228-41ea-b0bb-2952736493d7" providerId="ADAL" clId="{17CD4180-565E-4190-993D-59E59A7A133A}" dt="2019-09-18T16:27:29.570" v="9360" actId="478"/>
          <ac:picMkLst>
            <pc:docMk/>
            <pc:sldMk cId="871777414" sldId="318"/>
            <ac:picMk id="27" creationId="{42FBE704-4B18-4B49-B84F-C33D4837F9AD}"/>
          </ac:picMkLst>
        </pc:picChg>
        <pc:picChg chg="add mod">
          <ac:chgData name="Devon Keys" userId="9caef1f2-3228-41ea-b0bb-2952736493d7" providerId="ADAL" clId="{17CD4180-565E-4190-993D-59E59A7A133A}" dt="2019-09-23T17:48:34.299" v="10676" actId="164"/>
          <ac:picMkLst>
            <pc:docMk/>
            <pc:sldMk cId="871777414" sldId="318"/>
            <ac:picMk id="29" creationId="{D7A8A815-FDC8-4E56-BD5E-D5EFB8F6C64E}"/>
          </ac:picMkLst>
        </pc:picChg>
        <pc:picChg chg="add mod">
          <ac:chgData name="Devon Keys" userId="9caef1f2-3228-41ea-b0bb-2952736493d7" providerId="ADAL" clId="{17CD4180-565E-4190-993D-59E59A7A133A}" dt="2019-09-18T16:58:52.448" v="9462" actId="164"/>
          <ac:picMkLst>
            <pc:docMk/>
            <pc:sldMk cId="871777414" sldId="318"/>
            <ac:picMk id="31" creationId="{DE3A21FB-13A7-46BB-BA92-3B474EC5B3DE}"/>
          </ac:picMkLst>
        </pc:picChg>
        <pc:picChg chg="add mod">
          <ac:chgData name="Devon Keys" userId="9caef1f2-3228-41ea-b0bb-2952736493d7" providerId="ADAL" clId="{17CD4180-565E-4190-993D-59E59A7A133A}" dt="2019-09-23T17:48:40.177" v="10678" actId="164"/>
          <ac:picMkLst>
            <pc:docMk/>
            <pc:sldMk cId="871777414" sldId="318"/>
            <ac:picMk id="33" creationId="{9A51F598-7514-40BB-8F8B-9693F3B8D9C2}"/>
          </ac:picMkLst>
        </pc:picChg>
        <pc:picChg chg="add mod">
          <ac:chgData name="Devon Keys" userId="9caef1f2-3228-41ea-b0bb-2952736493d7" providerId="ADAL" clId="{17CD4180-565E-4190-993D-59E59A7A133A}" dt="2019-09-23T17:48:25.192" v="10673" actId="164"/>
          <ac:picMkLst>
            <pc:docMk/>
            <pc:sldMk cId="871777414" sldId="318"/>
            <ac:picMk id="35" creationId="{714F1FBC-5515-4D9C-9E5B-F8D0F3ABF3E7}"/>
          </ac:picMkLst>
        </pc:picChg>
        <pc:picChg chg="add mod">
          <ac:chgData name="Devon Keys" userId="9caef1f2-3228-41ea-b0bb-2952736493d7" providerId="ADAL" clId="{17CD4180-565E-4190-993D-59E59A7A133A}" dt="2019-09-23T17:48:37.234" v="10677" actId="164"/>
          <ac:picMkLst>
            <pc:docMk/>
            <pc:sldMk cId="871777414" sldId="318"/>
            <ac:picMk id="37" creationId="{4F1D5FEB-58F6-4A6C-BA54-32C790BAE067}"/>
          </ac:picMkLst>
        </pc:picChg>
      </pc:sldChg>
      <pc:sldChg chg="addSp delSp modSp add modTransition">
        <pc:chgData name="Devon Keys" userId="9caef1f2-3228-41ea-b0bb-2952736493d7" providerId="ADAL" clId="{17CD4180-565E-4190-993D-59E59A7A133A}" dt="2019-09-23T18:03:26.246" v="10811"/>
        <pc:sldMkLst>
          <pc:docMk/>
          <pc:sldMk cId="350135490" sldId="319"/>
        </pc:sldMkLst>
        <pc:spChg chg="del">
          <ac:chgData name="Devon Keys" userId="9caef1f2-3228-41ea-b0bb-2952736493d7" providerId="ADAL" clId="{17CD4180-565E-4190-993D-59E59A7A133A}" dt="2019-09-23T16:05:41.883" v="9632" actId="478"/>
          <ac:spMkLst>
            <pc:docMk/>
            <pc:sldMk cId="350135490" sldId="319"/>
            <ac:spMk id="2" creationId="{EF756602-2744-44A8-B3C6-C9D55934E9C7}"/>
          </ac:spMkLst>
        </pc:spChg>
        <pc:spChg chg="del">
          <ac:chgData name="Devon Keys" userId="9caef1f2-3228-41ea-b0bb-2952736493d7" providerId="ADAL" clId="{17CD4180-565E-4190-993D-59E59A7A133A}" dt="2019-09-23T16:05:39.455" v="9631" actId="478"/>
          <ac:spMkLst>
            <pc:docMk/>
            <pc:sldMk cId="350135490" sldId="319"/>
            <ac:spMk id="3" creationId="{524ABE67-374B-4510-AAC0-26A56066B1B9}"/>
          </ac:spMkLst>
        </pc:spChg>
        <pc:spChg chg="del">
          <ac:chgData name="Devon Keys" userId="9caef1f2-3228-41ea-b0bb-2952736493d7" providerId="ADAL" clId="{17CD4180-565E-4190-993D-59E59A7A133A}" dt="2019-09-23T16:05:36.983" v="9630" actId="478"/>
          <ac:spMkLst>
            <pc:docMk/>
            <pc:sldMk cId="350135490" sldId="319"/>
            <ac:spMk id="4" creationId="{BBACDB7A-32F9-4C5E-A692-54E104D430A4}"/>
          </ac:spMkLst>
        </pc:spChg>
        <pc:spChg chg="add mod">
          <ac:chgData name="Devon Keys" userId="9caef1f2-3228-41ea-b0bb-2952736493d7" providerId="ADAL" clId="{17CD4180-565E-4190-993D-59E59A7A133A}" dt="2019-09-23T16:25:15.210" v="9762" actId="20577"/>
          <ac:spMkLst>
            <pc:docMk/>
            <pc:sldMk cId="350135490" sldId="319"/>
            <ac:spMk id="11" creationId="{B121E0D8-5376-412B-A8EC-B491B0189ED2}"/>
          </ac:spMkLst>
        </pc:spChg>
        <pc:graphicFrameChg chg="add del modGraphic">
          <ac:chgData name="Devon Keys" userId="9caef1f2-3228-41ea-b0bb-2952736493d7" providerId="ADAL" clId="{17CD4180-565E-4190-993D-59E59A7A133A}" dt="2019-09-23T16:45:45.891" v="9957" actId="478"/>
          <ac:graphicFrameMkLst>
            <pc:docMk/>
            <pc:sldMk cId="350135490" sldId="319"/>
            <ac:graphicFrameMk id="15" creationId="{F00F7C4D-45CA-4F03-BFBB-848DAD81563D}"/>
          </ac:graphicFrameMkLst>
        </pc:graphicFrameChg>
        <pc:graphicFrameChg chg="add del modGraphic">
          <ac:chgData name="Devon Keys" userId="9caef1f2-3228-41ea-b0bb-2952736493d7" providerId="ADAL" clId="{17CD4180-565E-4190-993D-59E59A7A133A}" dt="2019-09-23T16:47:52.473" v="9963" actId="478"/>
          <ac:graphicFrameMkLst>
            <pc:docMk/>
            <pc:sldMk cId="350135490" sldId="319"/>
            <ac:graphicFrameMk id="17" creationId="{F6A90AC4-7037-4AA4-ADF8-0FF6DD6E9959}"/>
          </ac:graphicFrameMkLst>
        </pc:graphicFrameChg>
        <pc:graphicFrameChg chg="add del modGraphic">
          <ac:chgData name="Devon Keys" userId="9caef1f2-3228-41ea-b0bb-2952736493d7" providerId="ADAL" clId="{17CD4180-565E-4190-993D-59E59A7A133A}" dt="2019-09-23T16:48:44.047" v="9968" actId="478"/>
          <ac:graphicFrameMkLst>
            <pc:docMk/>
            <pc:sldMk cId="350135490" sldId="319"/>
            <ac:graphicFrameMk id="19" creationId="{9CAE26F4-250D-4B7D-954B-7675B6E7D113}"/>
          </ac:graphicFrameMkLst>
        </pc:graphicFrameChg>
        <pc:graphicFrameChg chg="add del modGraphic">
          <ac:chgData name="Devon Keys" userId="9caef1f2-3228-41ea-b0bb-2952736493d7" providerId="ADAL" clId="{17CD4180-565E-4190-993D-59E59A7A133A}" dt="2019-09-23T16:48:50.593" v="9971" actId="478"/>
          <ac:graphicFrameMkLst>
            <pc:docMk/>
            <pc:sldMk cId="350135490" sldId="319"/>
            <ac:graphicFrameMk id="21" creationId="{3EFB2A42-61E3-4622-A8AA-D1934DAE30A3}"/>
          </ac:graphicFrameMkLst>
        </pc:graphicFrameChg>
        <pc:graphicFrameChg chg="add del mod modGraphic">
          <ac:chgData name="Devon Keys" userId="9caef1f2-3228-41ea-b0bb-2952736493d7" providerId="ADAL" clId="{17CD4180-565E-4190-993D-59E59A7A133A}" dt="2019-09-23T16:49:23.258" v="9982" actId="478"/>
          <ac:graphicFrameMkLst>
            <pc:docMk/>
            <pc:sldMk cId="350135490" sldId="319"/>
            <ac:graphicFrameMk id="23" creationId="{8E34BDA7-E48F-4B55-ADCB-4DB3DB9BE661}"/>
          </ac:graphicFrameMkLst>
        </pc:graphicFrameChg>
        <pc:graphicFrameChg chg="add mod modGraphic">
          <ac:chgData name="Devon Keys" userId="9caef1f2-3228-41ea-b0bb-2952736493d7" providerId="ADAL" clId="{17CD4180-565E-4190-993D-59E59A7A133A}" dt="2019-09-23T16:49:59.914" v="10008" actId="1038"/>
          <ac:graphicFrameMkLst>
            <pc:docMk/>
            <pc:sldMk cId="350135490" sldId="319"/>
            <ac:graphicFrameMk id="25" creationId="{B491D9A2-E217-4DAC-BAED-D7A064F17F24}"/>
          </ac:graphicFrameMkLst>
        </pc:graphicFrameChg>
        <pc:picChg chg="add del mod">
          <ac:chgData name="Devon Keys" userId="9caef1f2-3228-41ea-b0bb-2952736493d7" providerId="ADAL" clId="{17CD4180-565E-4190-993D-59E59A7A133A}" dt="2019-09-23T16:14:35.490" v="9638" actId="478"/>
          <ac:picMkLst>
            <pc:docMk/>
            <pc:sldMk cId="350135490" sldId="319"/>
            <ac:picMk id="6" creationId="{369247EE-FB96-449E-95F1-2E377DD38A96}"/>
          </ac:picMkLst>
        </pc:picChg>
        <pc:picChg chg="add del mod">
          <ac:chgData name="Devon Keys" userId="9caef1f2-3228-41ea-b0bb-2952736493d7" providerId="ADAL" clId="{17CD4180-565E-4190-993D-59E59A7A133A}" dt="2019-09-23T16:14:49.247" v="9643" actId="478"/>
          <ac:picMkLst>
            <pc:docMk/>
            <pc:sldMk cId="350135490" sldId="319"/>
            <ac:picMk id="8" creationId="{AD864DAE-2631-4F9B-A368-D96891DC0438}"/>
          </ac:picMkLst>
        </pc:picChg>
        <pc:picChg chg="add del mod modCrop">
          <ac:chgData name="Devon Keys" userId="9caef1f2-3228-41ea-b0bb-2952736493d7" providerId="ADAL" clId="{17CD4180-565E-4190-993D-59E59A7A133A}" dt="2019-09-23T16:43:11.772" v="9886" actId="478"/>
          <ac:picMkLst>
            <pc:docMk/>
            <pc:sldMk cId="350135490" sldId="319"/>
            <ac:picMk id="10" creationId="{E334E309-95DD-47A9-A58F-92B9AFDEEFA2}"/>
          </ac:picMkLst>
        </pc:picChg>
        <pc:picChg chg="add mod modCrop">
          <ac:chgData name="Devon Keys" userId="9caef1f2-3228-41ea-b0bb-2952736493d7" providerId="ADAL" clId="{17CD4180-565E-4190-993D-59E59A7A133A}" dt="2019-09-23T17:17:12.234" v="10448"/>
          <ac:picMkLst>
            <pc:docMk/>
            <pc:sldMk cId="350135490" sldId="319"/>
            <ac:picMk id="13" creationId="{B5188452-EAC8-4857-9B93-52F9D44E47C6}"/>
          </ac:picMkLst>
        </pc:picChg>
      </pc:sldChg>
      <pc:sldChg chg="addSp delSp modSp add modTransition delAnim modAnim">
        <pc:chgData name="Devon Keys" userId="9caef1f2-3228-41ea-b0bb-2952736493d7" providerId="ADAL" clId="{17CD4180-565E-4190-993D-59E59A7A133A}" dt="2019-09-23T18:50:17.685" v="10854"/>
        <pc:sldMkLst>
          <pc:docMk/>
          <pc:sldMk cId="1970365638" sldId="320"/>
        </pc:sldMkLst>
        <pc:spChg chg="del">
          <ac:chgData name="Devon Keys" userId="9caef1f2-3228-41ea-b0bb-2952736493d7" providerId="ADAL" clId="{17CD4180-565E-4190-993D-59E59A7A133A}" dt="2019-09-23T16:25:54.649" v="9767" actId="478"/>
          <ac:spMkLst>
            <pc:docMk/>
            <pc:sldMk cId="1970365638" sldId="320"/>
            <ac:spMk id="2" creationId="{3A5BE50E-830F-496F-8454-37517C6D798B}"/>
          </ac:spMkLst>
        </pc:spChg>
        <pc:spChg chg="del">
          <ac:chgData name="Devon Keys" userId="9caef1f2-3228-41ea-b0bb-2952736493d7" providerId="ADAL" clId="{17CD4180-565E-4190-993D-59E59A7A133A}" dt="2019-09-23T16:25:53.946" v="9766" actId="478"/>
          <ac:spMkLst>
            <pc:docMk/>
            <pc:sldMk cId="1970365638" sldId="320"/>
            <ac:spMk id="3" creationId="{CE4D342F-08FB-458C-A143-64E35C40A084}"/>
          </ac:spMkLst>
        </pc:spChg>
        <pc:spChg chg="del">
          <ac:chgData name="Devon Keys" userId="9caef1f2-3228-41ea-b0bb-2952736493d7" providerId="ADAL" clId="{17CD4180-565E-4190-993D-59E59A7A133A}" dt="2019-09-23T16:25:52.598" v="9765" actId="478"/>
          <ac:spMkLst>
            <pc:docMk/>
            <pc:sldMk cId="1970365638" sldId="320"/>
            <ac:spMk id="4" creationId="{C859C161-A53A-46B0-878D-07205E30857A}"/>
          </ac:spMkLst>
        </pc:spChg>
        <pc:spChg chg="add del mod">
          <ac:chgData name="Devon Keys" userId="9caef1f2-3228-41ea-b0bb-2952736493d7" providerId="ADAL" clId="{17CD4180-565E-4190-993D-59E59A7A133A}" dt="2019-09-23T17:28:36.696" v="10584" actId="478"/>
          <ac:spMkLst>
            <pc:docMk/>
            <pc:sldMk cId="1970365638" sldId="320"/>
            <ac:spMk id="6" creationId="{47F5081B-18AC-4DEB-972F-397502D86CB5}"/>
          </ac:spMkLst>
        </pc:spChg>
        <pc:spChg chg="add del mod">
          <ac:chgData name="Devon Keys" userId="9caef1f2-3228-41ea-b0bb-2952736493d7" providerId="ADAL" clId="{17CD4180-565E-4190-993D-59E59A7A133A}" dt="2019-09-23T17:28:21.450" v="10581"/>
          <ac:spMkLst>
            <pc:docMk/>
            <pc:sldMk cId="1970365638" sldId="320"/>
            <ac:spMk id="19" creationId="{DE5B88AD-28E3-40CB-BE3F-4474184CD7FB}"/>
          </ac:spMkLst>
        </pc:spChg>
        <pc:spChg chg="add mod">
          <ac:chgData name="Devon Keys" userId="9caef1f2-3228-41ea-b0bb-2952736493d7" providerId="ADAL" clId="{17CD4180-565E-4190-993D-59E59A7A133A}" dt="2019-09-23T17:28:59.880" v="10641" actId="1037"/>
          <ac:spMkLst>
            <pc:docMk/>
            <pc:sldMk cId="1970365638" sldId="320"/>
            <ac:spMk id="20" creationId="{8C64EE98-CEC6-4F7D-991F-CA811A4D8931}"/>
          </ac:spMkLst>
        </pc:spChg>
        <pc:picChg chg="add mod modCrop">
          <ac:chgData name="Devon Keys" userId="9caef1f2-3228-41ea-b0bb-2952736493d7" providerId="ADAL" clId="{17CD4180-565E-4190-993D-59E59A7A133A}" dt="2019-09-23T17:27:32.626" v="10578" actId="1036"/>
          <ac:picMkLst>
            <pc:docMk/>
            <pc:sldMk cId="1970365638" sldId="320"/>
            <ac:picMk id="5" creationId="{32D9D3D4-4322-4976-95B8-DC4715433BB2}"/>
          </ac:picMkLst>
        </pc:picChg>
        <pc:picChg chg="add del mod">
          <ac:chgData name="Devon Keys" userId="9caef1f2-3228-41ea-b0bb-2952736493d7" providerId="ADAL" clId="{17CD4180-565E-4190-993D-59E59A7A133A}" dt="2019-09-23T16:52:38.452" v="10076" actId="478"/>
          <ac:picMkLst>
            <pc:docMk/>
            <pc:sldMk cId="1970365638" sldId="320"/>
            <ac:picMk id="8" creationId="{26B8E907-2F9C-4AFD-B21C-7F66B7D25908}"/>
          </ac:picMkLst>
        </pc:picChg>
        <pc:picChg chg="add del mod">
          <ac:chgData name="Devon Keys" userId="9caef1f2-3228-41ea-b0bb-2952736493d7" providerId="ADAL" clId="{17CD4180-565E-4190-993D-59E59A7A133A}" dt="2019-09-23T16:55:47.533" v="10105" actId="478"/>
          <ac:picMkLst>
            <pc:docMk/>
            <pc:sldMk cId="1970365638" sldId="320"/>
            <ac:picMk id="10" creationId="{4589C4A9-3E82-4534-BC47-B30A71557AF7}"/>
          </ac:picMkLst>
        </pc:picChg>
        <pc:picChg chg="add del mod">
          <ac:chgData name="Devon Keys" userId="9caef1f2-3228-41ea-b0bb-2952736493d7" providerId="ADAL" clId="{17CD4180-565E-4190-993D-59E59A7A133A}" dt="2019-09-23T16:55:45.068" v="10104" actId="478"/>
          <ac:picMkLst>
            <pc:docMk/>
            <pc:sldMk cId="1970365638" sldId="320"/>
            <ac:picMk id="11" creationId="{51FF75BB-ACFA-4953-A067-A842952136F0}"/>
          </ac:picMkLst>
        </pc:picChg>
        <pc:picChg chg="add del mod">
          <ac:chgData name="Devon Keys" userId="9caef1f2-3228-41ea-b0bb-2952736493d7" providerId="ADAL" clId="{17CD4180-565E-4190-993D-59E59A7A133A}" dt="2019-09-23T17:14:34.674" v="10432" actId="478"/>
          <ac:picMkLst>
            <pc:docMk/>
            <pc:sldMk cId="1970365638" sldId="320"/>
            <ac:picMk id="12" creationId="{53870A82-F346-452C-94E2-01F3DCC40A52}"/>
          </ac:picMkLst>
        </pc:picChg>
        <pc:picChg chg="add del mod">
          <ac:chgData name="Devon Keys" userId="9caef1f2-3228-41ea-b0bb-2952736493d7" providerId="ADAL" clId="{17CD4180-565E-4190-993D-59E59A7A133A}" dt="2019-09-23T16:56:24.480" v="10116" actId="478"/>
          <ac:picMkLst>
            <pc:docMk/>
            <pc:sldMk cId="1970365638" sldId="320"/>
            <ac:picMk id="13" creationId="{00453F42-CF57-41C9-BFEB-78CE29E1DB61}"/>
          </ac:picMkLst>
        </pc:picChg>
        <pc:picChg chg="add del mod">
          <ac:chgData name="Devon Keys" userId="9caef1f2-3228-41ea-b0bb-2952736493d7" providerId="ADAL" clId="{17CD4180-565E-4190-993D-59E59A7A133A}" dt="2019-09-23T16:57:20.836" v="10150" actId="478"/>
          <ac:picMkLst>
            <pc:docMk/>
            <pc:sldMk cId="1970365638" sldId="320"/>
            <ac:picMk id="14" creationId="{B5D02C26-1259-407D-9FB8-A7D6BB82E7C8}"/>
          </ac:picMkLst>
        </pc:picChg>
        <pc:picChg chg="add del mod">
          <ac:chgData name="Devon Keys" userId="9caef1f2-3228-41ea-b0bb-2952736493d7" providerId="ADAL" clId="{17CD4180-565E-4190-993D-59E59A7A133A}" dt="2019-09-23T17:14:32.253" v="10431" actId="478"/>
          <ac:picMkLst>
            <pc:docMk/>
            <pc:sldMk cId="1970365638" sldId="320"/>
            <ac:picMk id="15" creationId="{EB8614C1-4EED-433A-BD72-845577554EAB}"/>
          </ac:picMkLst>
        </pc:picChg>
        <pc:picChg chg="add mod">
          <ac:chgData name="Devon Keys" userId="9caef1f2-3228-41ea-b0bb-2952736493d7" providerId="ADAL" clId="{17CD4180-565E-4190-993D-59E59A7A133A}" dt="2019-09-23T17:31:04.508" v="10649"/>
          <ac:picMkLst>
            <pc:docMk/>
            <pc:sldMk cId="1970365638" sldId="320"/>
            <ac:picMk id="17" creationId="{167C75A9-C5F5-4249-85D4-E58BFB2C4AF9}"/>
          </ac:picMkLst>
        </pc:picChg>
        <pc:picChg chg="add mod">
          <ac:chgData name="Devon Keys" userId="9caef1f2-3228-41ea-b0bb-2952736493d7" providerId="ADAL" clId="{17CD4180-565E-4190-993D-59E59A7A133A}" dt="2019-09-23T17:30:46.142" v="10648"/>
          <ac:picMkLst>
            <pc:docMk/>
            <pc:sldMk cId="1970365638" sldId="320"/>
            <ac:picMk id="18" creationId="{1C44BC28-4749-4F9D-ACBD-688A9450DA0F}"/>
          </ac:picMkLst>
        </pc:picChg>
      </pc:sldChg>
      <pc:sldChg chg="add del">
        <pc:chgData name="Devon Keys" userId="9caef1f2-3228-41ea-b0bb-2952736493d7" providerId="ADAL" clId="{17CD4180-565E-4190-993D-59E59A7A133A}" dt="2019-09-23T16:28:25.164" v="9807" actId="2696"/>
        <pc:sldMkLst>
          <pc:docMk/>
          <pc:sldMk cId="1036470087" sldId="321"/>
        </pc:sldMkLst>
      </pc:sldChg>
      <pc:sldChg chg="modSp add modNotesTx">
        <pc:chgData name="Devon Keys" userId="9caef1f2-3228-41ea-b0bb-2952736493d7" providerId="ADAL" clId="{17CD4180-565E-4190-993D-59E59A7A133A}" dt="2019-10-02T22:34:56.453" v="11894" actId="20577"/>
        <pc:sldMkLst>
          <pc:docMk/>
          <pc:sldMk cId="3923053024" sldId="321"/>
        </pc:sldMkLst>
        <pc:spChg chg="mod">
          <ac:chgData name="Devon Keys" userId="9caef1f2-3228-41ea-b0bb-2952736493d7" providerId="ADAL" clId="{17CD4180-565E-4190-993D-59E59A7A133A}" dt="2019-10-02T22:22:18.279" v="11792" actId="20577"/>
          <ac:spMkLst>
            <pc:docMk/>
            <pc:sldMk cId="3923053024" sldId="321"/>
            <ac:spMk id="2" creationId="{3C0B7269-866E-4662-A61E-4FD6EB4A2541}"/>
          </ac:spMkLst>
        </pc:spChg>
        <pc:spChg chg="mod">
          <ac:chgData name="Devon Keys" userId="9caef1f2-3228-41ea-b0bb-2952736493d7" providerId="ADAL" clId="{17CD4180-565E-4190-993D-59E59A7A133A}" dt="2019-10-02T22:22:14.721" v="11786"/>
          <ac:spMkLst>
            <pc:docMk/>
            <pc:sldMk cId="3923053024" sldId="321"/>
            <ac:spMk id="3" creationId="{537322BF-4527-43AC-BABB-CC87E7FB192E}"/>
          </ac:spMkLst>
        </pc:spChg>
      </pc:sldChg>
      <pc:sldChg chg="add del">
        <pc:chgData name="Devon Keys" userId="9caef1f2-3228-41ea-b0bb-2952736493d7" providerId="ADAL" clId="{17CD4180-565E-4190-993D-59E59A7A133A}" dt="2019-10-04T22:03:38.509" v="12703" actId="2696"/>
        <pc:sldMkLst>
          <pc:docMk/>
          <pc:sldMk cId="1702664345" sldId="322"/>
        </pc:sldMkLst>
      </pc:sldChg>
      <pc:sldChg chg="addSp delSp modSp add modNotesTx">
        <pc:chgData name="Devon Keys" userId="9caef1f2-3228-41ea-b0bb-2952736493d7" providerId="ADAL" clId="{17CD4180-565E-4190-993D-59E59A7A133A}" dt="2019-10-04T22:18:00.413" v="12981" actId="1035"/>
        <pc:sldMkLst>
          <pc:docMk/>
          <pc:sldMk cId="368790626" sldId="323"/>
        </pc:sldMkLst>
        <pc:spChg chg="add mod">
          <ac:chgData name="Devon Keys" userId="9caef1f2-3228-41ea-b0bb-2952736493d7" providerId="ADAL" clId="{17CD4180-565E-4190-993D-59E59A7A133A}" dt="2019-10-04T22:09:00.560" v="12932" actId="1038"/>
          <ac:spMkLst>
            <pc:docMk/>
            <pc:sldMk cId="368790626" sldId="323"/>
            <ac:spMk id="7" creationId="{DA00EAEE-50FA-46E4-8F2A-11FE732C77E8}"/>
          </ac:spMkLst>
        </pc:spChg>
        <pc:spChg chg="mod">
          <ac:chgData name="Devon Keys" userId="9caef1f2-3228-41ea-b0bb-2952736493d7" providerId="ADAL" clId="{17CD4180-565E-4190-993D-59E59A7A133A}" dt="2019-10-04T22:10:09.753" v="12938" actId="207"/>
          <ac:spMkLst>
            <pc:docMk/>
            <pc:sldMk cId="368790626" sldId="323"/>
            <ac:spMk id="16" creationId="{6930619A-4CC9-4E81-90F2-13BB61966D5C}"/>
          </ac:spMkLst>
        </pc:spChg>
        <pc:spChg chg="mod">
          <ac:chgData name="Devon Keys" userId="9caef1f2-3228-41ea-b0bb-2952736493d7" providerId="ADAL" clId="{17CD4180-565E-4190-993D-59E59A7A133A}" dt="2019-10-04T22:10:13.298" v="12939" actId="207"/>
          <ac:spMkLst>
            <pc:docMk/>
            <pc:sldMk cId="368790626" sldId="323"/>
            <ac:spMk id="18" creationId="{7E2D09F4-53CE-4669-AB01-F10D088A16DA}"/>
          </ac:spMkLst>
        </pc:spChg>
        <pc:spChg chg="mod">
          <ac:chgData name="Devon Keys" userId="9caef1f2-3228-41ea-b0bb-2952736493d7" providerId="ADAL" clId="{17CD4180-565E-4190-993D-59E59A7A133A}" dt="2019-10-04T22:09:00.560" v="12932" actId="1038"/>
          <ac:spMkLst>
            <pc:docMk/>
            <pc:sldMk cId="368790626" sldId="323"/>
            <ac:spMk id="19" creationId="{E09A2793-4964-4F6E-920A-446090EE0737}"/>
          </ac:spMkLst>
        </pc:spChg>
        <pc:picChg chg="add mod">
          <ac:chgData name="Devon Keys" userId="9caef1f2-3228-41ea-b0bb-2952736493d7" providerId="ADAL" clId="{17CD4180-565E-4190-993D-59E59A7A133A}" dt="2019-10-04T22:10:36.605" v="12941" actId="207"/>
          <ac:picMkLst>
            <pc:docMk/>
            <pc:sldMk cId="368790626" sldId="323"/>
            <ac:picMk id="4" creationId="{54D73299-73E3-4A18-AED5-0FAB934B4FB0}"/>
          </ac:picMkLst>
        </pc:picChg>
        <pc:picChg chg="add mod">
          <ac:chgData name="Devon Keys" userId="9caef1f2-3228-41ea-b0bb-2952736493d7" providerId="ADAL" clId="{17CD4180-565E-4190-993D-59E59A7A133A}" dt="2019-10-04T22:13:43.730" v="12967" actId="1076"/>
          <ac:picMkLst>
            <pc:docMk/>
            <pc:sldMk cId="368790626" sldId="323"/>
            <ac:picMk id="6" creationId="{B1BB921E-AE6E-4C02-8FA5-71F2068096F5}"/>
          </ac:picMkLst>
        </pc:picChg>
        <pc:picChg chg="add mod">
          <ac:chgData name="Devon Keys" userId="9caef1f2-3228-41ea-b0bb-2952736493d7" providerId="ADAL" clId="{17CD4180-565E-4190-993D-59E59A7A133A}" dt="2019-10-04T22:13:39.170" v="12966" actId="1076"/>
          <ac:picMkLst>
            <pc:docMk/>
            <pc:sldMk cId="368790626" sldId="323"/>
            <ac:picMk id="9" creationId="{2A4AEB53-D655-4A03-AF23-ED944CD40A05}"/>
          </ac:picMkLst>
        </pc:picChg>
        <pc:picChg chg="add del mod">
          <ac:chgData name="Devon Keys" userId="9caef1f2-3228-41ea-b0bb-2952736493d7" providerId="ADAL" clId="{17CD4180-565E-4190-993D-59E59A7A133A}" dt="2019-10-04T22:17:20.992" v="12973" actId="478"/>
          <ac:picMkLst>
            <pc:docMk/>
            <pc:sldMk cId="368790626" sldId="323"/>
            <ac:picMk id="11" creationId="{785F286A-BEC9-4452-8241-1BE362A610E6}"/>
          </ac:picMkLst>
        </pc:picChg>
        <pc:picChg chg="add mod">
          <ac:chgData name="Devon Keys" userId="9caef1f2-3228-41ea-b0bb-2952736493d7" providerId="ADAL" clId="{17CD4180-565E-4190-993D-59E59A7A133A}" dt="2019-10-04T22:18:00.413" v="12981" actId="1035"/>
          <ac:picMkLst>
            <pc:docMk/>
            <pc:sldMk cId="368790626" sldId="323"/>
            <ac:picMk id="13" creationId="{49CD72AF-67BC-4C2D-ADEF-DADE74410FDA}"/>
          </ac:picMkLst>
        </pc:picChg>
        <pc:picChg chg="del">
          <ac:chgData name="Devon Keys" userId="9caef1f2-3228-41ea-b0bb-2952736493d7" providerId="ADAL" clId="{17CD4180-565E-4190-993D-59E59A7A133A}" dt="2019-10-04T22:03:40.939" v="12704" actId="478"/>
          <ac:picMkLst>
            <pc:docMk/>
            <pc:sldMk cId="368790626" sldId="323"/>
            <ac:picMk id="34" creationId="{9093290B-2AEC-4A4E-AB82-CCA8D27A33D2}"/>
          </ac:picMkLst>
        </pc:picChg>
      </pc:sldChg>
      <pc:sldMasterChg chg="modTransition delSldLayout modSldLayout">
        <pc:chgData name="Devon Keys" userId="9caef1f2-3228-41ea-b0bb-2952736493d7" providerId="ADAL" clId="{17CD4180-565E-4190-993D-59E59A7A133A}" dt="2019-09-23T18:03:26.246" v="10811"/>
        <pc:sldMasterMkLst>
          <pc:docMk/>
          <pc:sldMasterMk cId="248735953" sldId="2147483648"/>
        </pc:sldMasterMkLst>
        <pc:sldLayoutChg chg="modTransition">
          <pc:chgData name="Devon Keys" userId="9caef1f2-3228-41ea-b0bb-2952736493d7" providerId="ADAL" clId="{17CD4180-565E-4190-993D-59E59A7A133A}" dt="2019-09-23T18:03:26.246" v="10811"/>
          <pc:sldLayoutMkLst>
            <pc:docMk/>
            <pc:sldMasterMk cId="248735953" sldId="2147483648"/>
            <pc:sldLayoutMk cId="3797170853" sldId="2147483649"/>
          </pc:sldLayoutMkLst>
        </pc:sldLayoutChg>
        <pc:sldLayoutChg chg="modTransition">
          <pc:chgData name="Devon Keys" userId="9caef1f2-3228-41ea-b0bb-2952736493d7" providerId="ADAL" clId="{17CD4180-565E-4190-993D-59E59A7A133A}" dt="2019-09-23T18:03:26.246" v="10811"/>
          <pc:sldLayoutMkLst>
            <pc:docMk/>
            <pc:sldMasterMk cId="248735953" sldId="2147483648"/>
            <pc:sldLayoutMk cId="473724425" sldId="2147483650"/>
          </pc:sldLayoutMkLst>
        </pc:sldLayoutChg>
        <pc:sldLayoutChg chg="modTransition">
          <pc:chgData name="Devon Keys" userId="9caef1f2-3228-41ea-b0bb-2952736493d7" providerId="ADAL" clId="{17CD4180-565E-4190-993D-59E59A7A133A}" dt="2019-09-23T18:03:26.246" v="10811"/>
          <pc:sldLayoutMkLst>
            <pc:docMk/>
            <pc:sldMasterMk cId="248735953" sldId="2147483648"/>
            <pc:sldLayoutMk cId="766669396" sldId="2147483651"/>
          </pc:sldLayoutMkLst>
        </pc:sldLayoutChg>
        <pc:sldLayoutChg chg="modTransition">
          <pc:chgData name="Devon Keys" userId="9caef1f2-3228-41ea-b0bb-2952736493d7" providerId="ADAL" clId="{17CD4180-565E-4190-993D-59E59A7A133A}" dt="2019-09-23T18:03:26.246" v="10811"/>
          <pc:sldLayoutMkLst>
            <pc:docMk/>
            <pc:sldMasterMk cId="248735953" sldId="2147483648"/>
            <pc:sldLayoutMk cId="2196395976" sldId="2147483652"/>
          </pc:sldLayoutMkLst>
        </pc:sldLayoutChg>
        <pc:sldLayoutChg chg="modTransition">
          <pc:chgData name="Devon Keys" userId="9caef1f2-3228-41ea-b0bb-2952736493d7" providerId="ADAL" clId="{17CD4180-565E-4190-993D-59E59A7A133A}" dt="2019-09-23T18:03:26.246" v="10811"/>
          <pc:sldLayoutMkLst>
            <pc:docMk/>
            <pc:sldMasterMk cId="248735953" sldId="2147483648"/>
            <pc:sldLayoutMk cId="288412051" sldId="2147483653"/>
          </pc:sldLayoutMkLst>
        </pc:sldLayoutChg>
        <pc:sldLayoutChg chg="modTransition">
          <pc:chgData name="Devon Keys" userId="9caef1f2-3228-41ea-b0bb-2952736493d7" providerId="ADAL" clId="{17CD4180-565E-4190-993D-59E59A7A133A}" dt="2019-09-23T18:03:26.246" v="10811"/>
          <pc:sldLayoutMkLst>
            <pc:docMk/>
            <pc:sldMasterMk cId="248735953" sldId="2147483648"/>
            <pc:sldLayoutMk cId="136169096" sldId="2147483654"/>
          </pc:sldLayoutMkLst>
        </pc:sldLayoutChg>
        <pc:sldLayoutChg chg="modTransition">
          <pc:chgData name="Devon Keys" userId="9caef1f2-3228-41ea-b0bb-2952736493d7" providerId="ADAL" clId="{17CD4180-565E-4190-993D-59E59A7A133A}" dt="2019-09-23T18:03:26.246" v="10811"/>
          <pc:sldLayoutMkLst>
            <pc:docMk/>
            <pc:sldMasterMk cId="248735953" sldId="2147483648"/>
            <pc:sldLayoutMk cId="3679926757" sldId="2147483657"/>
          </pc:sldLayoutMkLst>
        </pc:sldLayoutChg>
        <pc:sldLayoutChg chg="del">
          <pc:chgData name="Devon Keys" userId="9caef1f2-3228-41ea-b0bb-2952736493d7" providerId="ADAL" clId="{17CD4180-565E-4190-993D-59E59A7A133A}" dt="2019-09-23T16:28:25.166" v="9808" actId="2696"/>
          <pc:sldLayoutMkLst>
            <pc:docMk/>
            <pc:sldMasterMk cId="248735953" sldId="2147483648"/>
            <pc:sldLayoutMk cId="1684017815" sldId="2147483658"/>
          </pc:sldLayoutMkLst>
        </pc:sldLayoutChg>
      </pc:sldMasterChg>
    </pc:docChg>
  </pc:docChgLst>
  <pc:docChgLst>
    <pc:chgData name="Dean Crawford" userId="a0d3472f-e844-4aad-a342-eb9a7d23e8fd" providerId="ADAL" clId="{11D30CFD-EDA9-4A5D-8131-7B3066DB9BD4}"/>
    <pc:docChg chg="undo redo custSel mod addSld delSld modSld sldOrd delSection modSection">
      <pc:chgData name="Dean Crawford" userId="a0d3472f-e844-4aad-a342-eb9a7d23e8fd" providerId="ADAL" clId="{11D30CFD-EDA9-4A5D-8131-7B3066DB9BD4}" dt="2019-10-08T16:31:31.131" v="2714"/>
      <pc:docMkLst>
        <pc:docMk/>
      </pc:docMkLst>
      <pc:sldChg chg="modSp modNotesTx">
        <pc:chgData name="Dean Crawford" userId="a0d3472f-e844-4aad-a342-eb9a7d23e8fd" providerId="ADAL" clId="{11D30CFD-EDA9-4A5D-8131-7B3066DB9BD4}" dt="2019-09-06T16:12:29.603" v="354" actId="20577"/>
        <pc:sldMkLst>
          <pc:docMk/>
          <pc:sldMk cId="3426224080" sldId="256"/>
        </pc:sldMkLst>
        <pc:spChg chg="mod">
          <ac:chgData name="Dean Crawford" userId="a0d3472f-e844-4aad-a342-eb9a7d23e8fd" providerId="ADAL" clId="{11D30CFD-EDA9-4A5D-8131-7B3066DB9BD4}" dt="2019-09-06T16:04:04.499" v="1" actId="313"/>
          <ac:spMkLst>
            <pc:docMk/>
            <pc:sldMk cId="3426224080" sldId="256"/>
            <ac:spMk id="2" creationId="{1A7515F1-A912-4928-87F0-1BCD1B1A6C8E}"/>
          </ac:spMkLst>
        </pc:spChg>
      </pc:sldChg>
      <pc:sldChg chg="addSp delSp modSp mod setBg">
        <pc:chgData name="Dean Crawford" userId="a0d3472f-e844-4aad-a342-eb9a7d23e8fd" providerId="ADAL" clId="{11D30CFD-EDA9-4A5D-8131-7B3066DB9BD4}" dt="2019-09-06T16:14:36.291" v="361" actId="478"/>
        <pc:sldMkLst>
          <pc:docMk/>
          <pc:sldMk cId="1188403712" sldId="257"/>
        </pc:sldMkLst>
        <pc:spChg chg="mod">
          <ac:chgData name="Dean Crawford" userId="a0d3472f-e844-4aad-a342-eb9a7d23e8fd" providerId="ADAL" clId="{11D30CFD-EDA9-4A5D-8131-7B3066DB9BD4}" dt="2019-09-06T16:14:11.825" v="356" actId="26606"/>
          <ac:spMkLst>
            <pc:docMk/>
            <pc:sldMk cId="1188403712" sldId="257"/>
            <ac:spMk id="2" creationId="{5C8F7797-2E73-4B9C-A770-36095338F181}"/>
          </ac:spMkLst>
        </pc:spChg>
        <pc:spChg chg="add del mod">
          <ac:chgData name="Dean Crawford" userId="a0d3472f-e844-4aad-a342-eb9a7d23e8fd" providerId="ADAL" clId="{11D30CFD-EDA9-4A5D-8131-7B3066DB9BD4}" dt="2019-09-06T16:14:20.405" v="359" actId="478"/>
          <ac:spMkLst>
            <pc:docMk/>
            <pc:sldMk cId="1188403712" sldId="257"/>
            <ac:spMk id="3" creationId="{B0D14D16-19C0-43C3-8A9D-D23426D1A794}"/>
          </ac:spMkLst>
        </pc:spChg>
        <pc:spChg chg="add del mod">
          <ac:chgData name="Dean Crawford" userId="a0d3472f-e844-4aad-a342-eb9a7d23e8fd" providerId="ADAL" clId="{11D30CFD-EDA9-4A5D-8131-7B3066DB9BD4}" dt="2019-09-06T16:14:36.291" v="361" actId="478"/>
          <ac:spMkLst>
            <pc:docMk/>
            <pc:sldMk cId="1188403712" sldId="257"/>
            <ac:spMk id="6" creationId="{BDEAF629-B615-4FE0-94B9-E531A17207AB}"/>
          </ac:spMkLst>
        </pc:spChg>
        <pc:graphicFrameChg chg="add del">
          <ac:chgData name="Dean Crawford" userId="a0d3472f-e844-4aad-a342-eb9a7d23e8fd" providerId="ADAL" clId="{11D30CFD-EDA9-4A5D-8131-7B3066DB9BD4}" dt="2019-09-06T16:14:11.825" v="356" actId="26606"/>
          <ac:graphicFrameMkLst>
            <pc:docMk/>
            <pc:sldMk cId="1188403712" sldId="257"/>
            <ac:graphicFrameMk id="5" creationId="{E5E536A9-7C95-4948-B14C-3FCB4641D546}"/>
          </ac:graphicFrameMkLst>
        </pc:graphicFrameChg>
        <pc:graphicFrameChg chg="add">
          <ac:chgData name="Dean Crawford" userId="a0d3472f-e844-4aad-a342-eb9a7d23e8fd" providerId="ADAL" clId="{11D30CFD-EDA9-4A5D-8131-7B3066DB9BD4}" dt="2019-09-06T16:14:28.480" v="360"/>
          <ac:graphicFrameMkLst>
            <pc:docMk/>
            <pc:sldMk cId="1188403712" sldId="257"/>
            <ac:graphicFrameMk id="7" creationId="{A8E68416-B974-4735-87AD-3BB3233ED740}"/>
          </ac:graphicFrameMkLst>
        </pc:graphicFrameChg>
      </pc:sldChg>
      <pc:sldChg chg="modNotesTx">
        <pc:chgData name="Dean Crawford" userId="a0d3472f-e844-4aad-a342-eb9a7d23e8fd" providerId="ADAL" clId="{11D30CFD-EDA9-4A5D-8131-7B3066DB9BD4}" dt="2019-09-06T16:43:42.621" v="749" actId="20577"/>
        <pc:sldMkLst>
          <pc:docMk/>
          <pc:sldMk cId="1420642183" sldId="258"/>
        </pc:sldMkLst>
      </pc:sldChg>
      <pc:sldChg chg="addSp delSp modSp addAnim delAnim modAnim">
        <pc:chgData name="Dean Crawford" userId="a0d3472f-e844-4aad-a342-eb9a7d23e8fd" providerId="ADAL" clId="{11D30CFD-EDA9-4A5D-8131-7B3066DB9BD4}" dt="2019-10-08T16:31:31.131" v="2714"/>
        <pc:sldMkLst>
          <pc:docMk/>
          <pc:sldMk cId="1715024641" sldId="260"/>
        </pc:sldMkLst>
        <pc:spChg chg="mod">
          <ac:chgData name="Dean Crawford" userId="a0d3472f-e844-4aad-a342-eb9a7d23e8fd" providerId="ADAL" clId="{11D30CFD-EDA9-4A5D-8131-7B3066DB9BD4}" dt="2019-10-08T15:51:07.045" v="2601" actId="1076"/>
          <ac:spMkLst>
            <pc:docMk/>
            <pc:sldMk cId="1715024641" sldId="260"/>
            <ac:spMk id="2" creationId="{DDD9F15A-0128-4534-A652-772AFEBBC4C9}"/>
          </ac:spMkLst>
        </pc:spChg>
        <pc:spChg chg="add mod">
          <ac:chgData name="Dean Crawford" userId="a0d3472f-e844-4aad-a342-eb9a7d23e8fd" providerId="ADAL" clId="{11D30CFD-EDA9-4A5D-8131-7B3066DB9BD4}" dt="2019-10-08T16:18:36.886" v="2678" actId="164"/>
          <ac:spMkLst>
            <pc:docMk/>
            <pc:sldMk cId="1715024641" sldId="260"/>
            <ac:spMk id="3" creationId="{173D2D38-D15D-419F-91C5-149734901817}"/>
          </ac:spMkLst>
        </pc:spChg>
        <pc:spChg chg="add del mod">
          <ac:chgData name="Dean Crawford" userId="a0d3472f-e844-4aad-a342-eb9a7d23e8fd" providerId="ADAL" clId="{11D30CFD-EDA9-4A5D-8131-7B3066DB9BD4}" dt="2019-10-08T15:52:16.835" v="2609" actId="478"/>
          <ac:spMkLst>
            <pc:docMk/>
            <pc:sldMk cId="1715024641" sldId="260"/>
            <ac:spMk id="5" creationId="{D9E5311D-3CDF-49DE-B9A4-61859088406F}"/>
          </ac:spMkLst>
        </pc:spChg>
        <pc:spChg chg="add del mod">
          <ac:chgData name="Dean Crawford" userId="a0d3472f-e844-4aad-a342-eb9a7d23e8fd" providerId="ADAL" clId="{11D30CFD-EDA9-4A5D-8131-7B3066DB9BD4}" dt="2019-10-08T15:52:16.835" v="2609" actId="478"/>
          <ac:spMkLst>
            <pc:docMk/>
            <pc:sldMk cId="1715024641" sldId="260"/>
            <ac:spMk id="6" creationId="{D5AAD1F5-3F36-4CC9-8795-249813588D35}"/>
          </ac:spMkLst>
        </pc:spChg>
        <pc:spChg chg="add del mod">
          <ac:chgData name="Dean Crawford" userId="a0d3472f-e844-4aad-a342-eb9a7d23e8fd" providerId="ADAL" clId="{11D30CFD-EDA9-4A5D-8131-7B3066DB9BD4}" dt="2019-10-08T15:52:16.835" v="2609" actId="478"/>
          <ac:spMkLst>
            <pc:docMk/>
            <pc:sldMk cId="1715024641" sldId="260"/>
            <ac:spMk id="7" creationId="{F9A5EB6B-99F0-4B8E-B1AB-3A13D0342F08}"/>
          </ac:spMkLst>
        </pc:spChg>
        <pc:spChg chg="add del mod">
          <ac:chgData name="Dean Crawford" userId="a0d3472f-e844-4aad-a342-eb9a7d23e8fd" providerId="ADAL" clId="{11D30CFD-EDA9-4A5D-8131-7B3066DB9BD4}" dt="2019-10-08T15:52:16.835" v="2609" actId="478"/>
          <ac:spMkLst>
            <pc:docMk/>
            <pc:sldMk cId="1715024641" sldId="260"/>
            <ac:spMk id="8" creationId="{8933C7AC-AAB2-41B7-A5AB-2949E91EF584}"/>
          </ac:spMkLst>
        </pc:spChg>
        <pc:spChg chg="add del mod">
          <ac:chgData name="Dean Crawford" userId="a0d3472f-e844-4aad-a342-eb9a7d23e8fd" providerId="ADAL" clId="{11D30CFD-EDA9-4A5D-8131-7B3066DB9BD4}" dt="2019-10-08T15:52:16.835" v="2609" actId="478"/>
          <ac:spMkLst>
            <pc:docMk/>
            <pc:sldMk cId="1715024641" sldId="260"/>
            <ac:spMk id="9" creationId="{8A9DB595-8CE7-492E-BBE5-C5972ED68B98}"/>
          </ac:spMkLst>
        </pc:spChg>
        <pc:spChg chg="add del mod">
          <ac:chgData name="Dean Crawford" userId="a0d3472f-e844-4aad-a342-eb9a7d23e8fd" providerId="ADAL" clId="{11D30CFD-EDA9-4A5D-8131-7B3066DB9BD4}" dt="2019-10-08T16:05:45.459" v="2632" actId="478"/>
          <ac:spMkLst>
            <pc:docMk/>
            <pc:sldMk cId="1715024641" sldId="260"/>
            <ac:spMk id="14" creationId="{8CA5C817-BDEB-474F-ADF3-B90A9CFC4AE5}"/>
          </ac:spMkLst>
        </pc:spChg>
        <pc:spChg chg="add mod topLvl">
          <ac:chgData name="Dean Crawford" userId="a0d3472f-e844-4aad-a342-eb9a7d23e8fd" providerId="ADAL" clId="{11D30CFD-EDA9-4A5D-8131-7B3066DB9BD4}" dt="2019-10-08T16:25:14.730" v="2694" actId="122"/>
          <ac:spMkLst>
            <pc:docMk/>
            <pc:sldMk cId="1715024641" sldId="260"/>
            <ac:spMk id="15" creationId="{49AC195E-DFF7-4938-87CC-231CC8170902}"/>
          </ac:spMkLst>
        </pc:spChg>
        <pc:spChg chg="add mod topLvl">
          <ac:chgData name="Dean Crawford" userId="a0d3472f-e844-4aad-a342-eb9a7d23e8fd" providerId="ADAL" clId="{11D30CFD-EDA9-4A5D-8131-7B3066DB9BD4}" dt="2019-10-08T16:20:11.026" v="2684" actId="164"/>
          <ac:spMkLst>
            <pc:docMk/>
            <pc:sldMk cId="1715024641" sldId="260"/>
            <ac:spMk id="16" creationId="{F245C064-3619-4B0F-9777-69EEACFBFFE5}"/>
          </ac:spMkLst>
        </pc:spChg>
        <pc:spChg chg="add mod topLvl">
          <ac:chgData name="Dean Crawford" userId="a0d3472f-e844-4aad-a342-eb9a7d23e8fd" providerId="ADAL" clId="{11D30CFD-EDA9-4A5D-8131-7B3066DB9BD4}" dt="2019-10-08T16:25:08.296" v="2693" actId="122"/>
          <ac:spMkLst>
            <pc:docMk/>
            <pc:sldMk cId="1715024641" sldId="260"/>
            <ac:spMk id="17" creationId="{8575DFAB-615B-4802-AEAC-E6329010C78A}"/>
          </ac:spMkLst>
        </pc:spChg>
        <pc:spChg chg="add mod">
          <ac:chgData name="Dean Crawford" userId="a0d3472f-e844-4aad-a342-eb9a7d23e8fd" providerId="ADAL" clId="{11D30CFD-EDA9-4A5D-8131-7B3066DB9BD4}" dt="2019-10-08T16:20:11.026" v="2684" actId="164"/>
          <ac:spMkLst>
            <pc:docMk/>
            <pc:sldMk cId="1715024641" sldId="260"/>
            <ac:spMk id="18" creationId="{65FB088E-5160-4DE9-97DA-4778D0DB2A0E}"/>
          </ac:spMkLst>
        </pc:spChg>
        <pc:spChg chg="add mod">
          <ac:chgData name="Dean Crawford" userId="a0d3472f-e844-4aad-a342-eb9a7d23e8fd" providerId="ADAL" clId="{11D30CFD-EDA9-4A5D-8131-7B3066DB9BD4}" dt="2019-10-08T16:18:36.886" v="2678" actId="164"/>
          <ac:spMkLst>
            <pc:docMk/>
            <pc:sldMk cId="1715024641" sldId="260"/>
            <ac:spMk id="19" creationId="{1AAFDCED-566C-45E8-A433-618997BD10DB}"/>
          </ac:spMkLst>
        </pc:spChg>
        <pc:grpChg chg="add mod">
          <ac:chgData name="Dean Crawford" userId="a0d3472f-e844-4aad-a342-eb9a7d23e8fd" providerId="ADAL" clId="{11D30CFD-EDA9-4A5D-8131-7B3066DB9BD4}" dt="2019-10-08T16:31:07.319" v="2710" actId="164"/>
          <ac:grpSpMkLst>
            <pc:docMk/>
            <pc:sldMk cId="1715024641" sldId="260"/>
            <ac:grpSpMk id="5" creationId="{0E9BDD8F-38C3-489A-8D29-A959A427F1B2}"/>
          </ac:grpSpMkLst>
        </pc:grpChg>
        <pc:grpChg chg="add del mod">
          <ac:chgData name="Dean Crawford" userId="a0d3472f-e844-4aad-a342-eb9a7d23e8fd" providerId="ADAL" clId="{11D30CFD-EDA9-4A5D-8131-7B3066DB9BD4}" dt="2019-10-08T15:52:16.835" v="2609" actId="478"/>
          <ac:grpSpMkLst>
            <pc:docMk/>
            <pc:sldMk cId="1715024641" sldId="260"/>
            <ac:grpSpMk id="10" creationId="{6564CC71-82B3-4D0C-B55B-4DB826AC65BC}"/>
          </ac:grpSpMkLst>
        </pc:grpChg>
        <pc:grpChg chg="add del mod">
          <ac:chgData name="Dean Crawford" userId="a0d3472f-e844-4aad-a342-eb9a7d23e8fd" providerId="ADAL" clId="{11D30CFD-EDA9-4A5D-8131-7B3066DB9BD4}" dt="2019-10-08T16:20:04.075" v="2683" actId="165"/>
          <ac:grpSpMkLst>
            <pc:docMk/>
            <pc:sldMk cId="1715024641" sldId="260"/>
            <ac:grpSpMk id="20" creationId="{4E41CCF8-90FF-45DF-871C-BD1C09DF1D23}"/>
          </ac:grpSpMkLst>
        </pc:grpChg>
        <pc:grpChg chg="add mod">
          <ac:chgData name="Dean Crawford" userId="a0d3472f-e844-4aad-a342-eb9a7d23e8fd" providerId="ADAL" clId="{11D30CFD-EDA9-4A5D-8131-7B3066DB9BD4}" dt="2019-10-08T16:18:36.886" v="2678" actId="164"/>
          <ac:grpSpMkLst>
            <pc:docMk/>
            <pc:sldMk cId="1715024641" sldId="260"/>
            <ac:grpSpMk id="21" creationId="{5947B424-5B45-4E34-A5CF-9EBBBC63BF72}"/>
          </ac:grpSpMkLst>
        </pc:grpChg>
        <pc:grpChg chg="add mod">
          <ac:chgData name="Dean Crawford" userId="a0d3472f-e844-4aad-a342-eb9a7d23e8fd" providerId="ADAL" clId="{11D30CFD-EDA9-4A5D-8131-7B3066DB9BD4}" dt="2019-10-08T16:20:11.026" v="2684" actId="164"/>
          <ac:grpSpMkLst>
            <pc:docMk/>
            <pc:sldMk cId="1715024641" sldId="260"/>
            <ac:grpSpMk id="22" creationId="{45B6EEDC-01E4-43A6-BF2E-6AAAE9C4A28A}"/>
          </ac:grpSpMkLst>
        </pc:grpChg>
        <pc:graphicFrameChg chg="add del mod">
          <ac:chgData name="Dean Crawford" userId="a0d3472f-e844-4aad-a342-eb9a7d23e8fd" providerId="ADAL" clId="{11D30CFD-EDA9-4A5D-8131-7B3066DB9BD4}" dt="2019-10-08T15:44:58.158" v="2590" actId="1032"/>
          <ac:graphicFrameMkLst>
            <pc:docMk/>
            <pc:sldMk cId="1715024641" sldId="260"/>
            <ac:graphicFrameMk id="3" creationId="{258C0D81-AC3A-43C2-94CE-28231F0F86FB}"/>
          </ac:graphicFrameMkLst>
        </pc:graphicFrameChg>
        <pc:graphicFrameChg chg="add mod">
          <ac:chgData name="Dean Crawford" userId="a0d3472f-e844-4aad-a342-eb9a7d23e8fd" providerId="ADAL" clId="{11D30CFD-EDA9-4A5D-8131-7B3066DB9BD4}" dt="2019-10-08T16:31:07.319" v="2710" actId="164"/>
          <ac:graphicFrameMkLst>
            <pc:docMk/>
            <pc:sldMk cId="1715024641" sldId="260"/>
            <ac:graphicFrameMk id="4" creationId="{816FE4D3-DAAA-4CD0-954B-B7B0908D6BE5}"/>
          </ac:graphicFrameMkLst>
        </pc:graphicFrameChg>
        <pc:graphicFrameChg chg="add del mod">
          <ac:chgData name="Dean Crawford" userId="a0d3472f-e844-4aad-a342-eb9a7d23e8fd" providerId="ADAL" clId="{11D30CFD-EDA9-4A5D-8131-7B3066DB9BD4}" dt="2019-10-08T16:21:17.859" v="2689" actId="1076"/>
          <ac:graphicFrameMkLst>
            <pc:docMk/>
            <pc:sldMk cId="1715024641" sldId="260"/>
            <ac:graphicFrameMk id="12" creationId="{74934760-D02E-4DD6-9E5C-171B59B630CC}"/>
          </ac:graphicFrameMkLst>
        </pc:graphicFrameChg>
        <pc:picChg chg="add mod">
          <ac:chgData name="Dean Crawford" userId="a0d3472f-e844-4aad-a342-eb9a7d23e8fd" providerId="ADAL" clId="{11D30CFD-EDA9-4A5D-8131-7B3066DB9BD4}" dt="2019-10-08T16:31:07.319" v="2710" actId="164"/>
          <ac:picMkLst>
            <pc:docMk/>
            <pc:sldMk cId="1715024641" sldId="260"/>
            <ac:picMk id="13" creationId="{5D7B1DFA-D975-4465-914D-0B22B7F1EB83}"/>
          </ac:picMkLst>
        </pc:picChg>
      </pc:sldChg>
      <pc:sldChg chg="modNotesTx">
        <pc:chgData name="Dean Crawford" userId="a0d3472f-e844-4aad-a342-eb9a7d23e8fd" providerId="ADAL" clId="{11D30CFD-EDA9-4A5D-8131-7B3066DB9BD4}" dt="2019-09-06T16:43:59.356" v="761" actId="20577"/>
        <pc:sldMkLst>
          <pc:docMk/>
          <pc:sldMk cId="1501342497" sldId="261"/>
        </pc:sldMkLst>
      </pc:sldChg>
      <pc:sldChg chg="addSp delSp modSp modTransition modAnim">
        <pc:chgData name="Dean Crawford" userId="a0d3472f-e844-4aad-a342-eb9a7d23e8fd" providerId="ADAL" clId="{11D30CFD-EDA9-4A5D-8131-7B3066DB9BD4}" dt="2019-10-08T15:41:56.353" v="2587" actId="1076"/>
        <pc:sldMkLst>
          <pc:docMk/>
          <pc:sldMk cId="999263267" sldId="264"/>
        </pc:sldMkLst>
        <pc:spChg chg="mod">
          <ac:chgData name="Dean Crawford" userId="a0d3472f-e844-4aad-a342-eb9a7d23e8fd" providerId="ADAL" clId="{11D30CFD-EDA9-4A5D-8131-7B3066DB9BD4}" dt="2019-09-23T18:11:50.733" v="2185" actId="1076"/>
          <ac:spMkLst>
            <pc:docMk/>
            <pc:sldMk cId="999263267" sldId="264"/>
            <ac:spMk id="2" creationId="{22CB5EA7-E3AB-4E5E-A179-7334AD6DB87D}"/>
          </ac:spMkLst>
        </pc:spChg>
        <pc:spChg chg="mod">
          <ac:chgData name="Dean Crawford" userId="a0d3472f-e844-4aad-a342-eb9a7d23e8fd" providerId="ADAL" clId="{11D30CFD-EDA9-4A5D-8131-7B3066DB9BD4}" dt="2019-09-23T18:24:26.498" v="2225" actId="1076"/>
          <ac:spMkLst>
            <pc:docMk/>
            <pc:sldMk cId="999263267" sldId="264"/>
            <ac:spMk id="3" creationId="{AAE11AD9-3FAE-4C30-9924-7763A4C488EC}"/>
          </ac:spMkLst>
        </pc:spChg>
        <pc:spChg chg="del">
          <ac:chgData name="Dean Crawford" userId="a0d3472f-e844-4aad-a342-eb9a7d23e8fd" providerId="ADAL" clId="{11D30CFD-EDA9-4A5D-8131-7B3066DB9BD4}" dt="2019-09-23T18:23:47.610" v="2222" actId="478"/>
          <ac:spMkLst>
            <pc:docMk/>
            <pc:sldMk cId="999263267" sldId="264"/>
            <ac:spMk id="5" creationId="{F75D386C-D6FD-44EC-A596-1D2CF60322F2}"/>
          </ac:spMkLst>
        </pc:spChg>
        <pc:spChg chg="add mod">
          <ac:chgData name="Dean Crawford" userId="a0d3472f-e844-4aad-a342-eb9a7d23e8fd" providerId="ADAL" clId="{11D30CFD-EDA9-4A5D-8131-7B3066DB9BD4}" dt="2019-09-23T18:26:16.678" v="2244" actId="1076"/>
          <ac:spMkLst>
            <pc:docMk/>
            <pc:sldMk cId="999263267" sldId="264"/>
            <ac:spMk id="6" creationId="{9338BEB9-16FE-4D11-9EF5-AF45CFBE829A}"/>
          </ac:spMkLst>
        </pc:spChg>
        <pc:picChg chg="add mod">
          <ac:chgData name="Dean Crawford" userId="a0d3472f-e844-4aad-a342-eb9a7d23e8fd" providerId="ADAL" clId="{11D30CFD-EDA9-4A5D-8131-7B3066DB9BD4}" dt="2019-10-08T15:41:56.353" v="2587" actId="1076"/>
          <ac:picMkLst>
            <pc:docMk/>
            <pc:sldMk cId="999263267" sldId="264"/>
            <ac:picMk id="8" creationId="{EC5A8551-4B7A-4150-92C8-209C7923E29D}"/>
          </ac:picMkLst>
        </pc:picChg>
      </pc:sldChg>
      <pc:sldChg chg="addSp modSp modNotesTx">
        <pc:chgData name="Dean Crawford" userId="a0d3472f-e844-4aad-a342-eb9a7d23e8fd" providerId="ADAL" clId="{11D30CFD-EDA9-4A5D-8131-7B3066DB9BD4}" dt="2019-09-06T16:27:03.331" v="529" actId="20577"/>
        <pc:sldMkLst>
          <pc:docMk/>
          <pc:sldMk cId="2439309001" sldId="265"/>
        </pc:sldMkLst>
        <pc:spChg chg="add mod">
          <ac:chgData name="Dean Crawford" userId="a0d3472f-e844-4aad-a342-eb9a7d23e8fd" providerId="ADAL" clId="{11D30CFD-EDA9-4A5D-8131-7B3066DB9BD4}" dt="2019-09-06T16:18:58.590" v="462" actId="113"/>
          <ac:spMkLst>
            <pc:docMk/>
            <pc:sldMk cId="2439309001" sldId="265"/>
            <ac:spMk id="2" creationId="{8D83DF6B-D486-42B0-96C1-083B4BA33828}"/>
          </ac:spMkLst>
        </pc:spChg>
        <pc:picChg chg="mod">
          <ac:chgData name="Dean Crawford" userId="a0d3472f-e844-4aad-a342-eb9a7d23e8fd" providerId="ADAL" clId="{11D30CFD-EDA9-4A5D-8131-7B3066DB9BD4}" dt="2019-09-06T16:18:13.394" v="439" actId="14100"/>
          <ac:picMkLst>
            <pc:docMk/>
            <pc:sldMk cId="2439309001" sldId="265"/>
            <ac:picMk id="5" creationId="{D9C71024-7968-464D-BE7C-1F8DEEACE673}"/>
          </ac:picMkLst>
        </pc:picChg>
      </pc:sldChg>
      <pc:sldChg chg="modNotesTx">
        <pc:chgData name="Dean Crawford" userId="a0d3472f-e844-4aad-a342-eb9a7d23e8fd" providerId="ADAL" clId="{11D30CFD-EDA9-4A5D-8131-7B3066DB9BD4}" dt="2019-09-06T16:44:22.397" v="774" actId="20577"/>
        <pc:sldMkLst>
          <pc:docMk/>
          <pc:sldMk cId="4026839872" sldId="268"/>
        </pc:sldMkLst>
      </pc:sldChg>
      <pc:sldChg chg="modNotesTx">
        <pc:chgData name="Dean Crawford" userId="a0d3472f-e844-4aad-a342-eb9a7d23e8fd" providerId="ADAL" clId="{11D30CFD-EDA9-4A5D-8131-7B3066DB9BD4}" dt="2019-09-06T16:44:48.144" v="807" actId="20577"/>
        <pc:sldMkLst>
          <pc:docMk/>
          <pc:sldMk cId="3070733111" sldId="269"/>
        </pc:sldMkLst>
      </pc:sldChg>
      <pc:sldChg chg="ord modNotesTx">
        <pc:chgData name="Dean Crawford" userId="a0d3472f-e844-4aad-a342-eb9a7d23e8fd" providerId="ADAL" clId="{11D30CFD-EDA9-4A5D-8131-7B3066DB9BD4}" dt="2019-09-23T18:56:49.437" v="2412" actId="20577"/>
        <pc:sldMkLst>
          <pc:docMk/>
          <pc:sldMk cId="1653879135" sldId="270"/>
        </pc:sldMkLst>
      </pc:sldChg>
      <pc:sldChg chg="addSp delSp modSp modNotesTx">
        <pc:chgData name="Dean Crawford" userId="a0d3472f-e844-4aad-a342-eb9a7d23e8fd" providerId="ADAL" clId="{11D30CFD-EDA9-4A5D-8131-7B3066DB9BD4}" dt="2019-09-23T19:11:26.510" v="2583" actId="20577"/>
        <pc:sldMkLst>
          <pc:docMk/>
          <pc:sldMk cId="1462958982" sldId="271"/>
        </pc:sldMkLst>
        <pc:spChg chg="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2" creationId="{1852FAE3-F89A-489A-891E-74A522ED5242}"/>
          </ac:spMkLst>
        </pc:spChg>
        <pc:spChg chg="del">
          <ac:chgData name="Dean Crawford" userId="a0d3472f-e844-4aad-a342-eb9a7d23e8fd" providerId="ADAL" clId="{11D30CFD-EDA9-4A5D-8131-7B3066DB9BD4}" dt="2019-09-06T16:22:47.904" v="476" actId="478"/>
          <ac:spMkLst>
            <pc:docMk/>
            <pc:sldMk cId="1462958982" sldId="271"/>
            <ac:spMk id="2" creationId="{1A9A8B6D-B2BE-4B1B-BC09-DE9755D837D0}"/>
          </ac:spMkLst>
        </pc:spChg>
        <pc:spChg chg="add mod">
          <ac:chgData name="Dean Crawford" userId="a0d3472f-e844-4aad-a342-eb9a7d23e8fd" providerId="ADAL" clId="{11D30CFD-EDA9-4A5D-8131-7B3066DB9BD4}" dt="2019-09-23T19:11:26.510" v="2583" actId="20577"/>
          <ac:spMkLst>
            <pc:docMk/>
            <pc:sldMk cId="1462958982" sldId="271"/>
            <ac:spMk id="3" creationId="{0570BD80-D83B-48C2-951D-F9481D623550}"/>
          </ac:spMkLst>
        </pc:spChg>
        <pc:spChg chg="del">
          <ac:chgData name="Dean Crawford" userId="a0d3472f-e844-4aad-a342-eb9a7d23e8fd" providerId="ADAL" clId="{11D30CFD-EDA9-4A5D-8131-7B3066DB9BD4}" dt="2019-09-06T16:22:47.904" v="476" actId="478"/>
          <ac:spMkLst>
            <pc:docMk/>
            <pc:sldMk cId="1462958982" sldId="271"/>
            <ac:spMk id="3" creationId="{29B292FA-1531-41EE-90C6-91154A8923C7}"/>
          </ac:spMkLst>
        </pc:spChg>
        <pc:spChg chg="del">
          <ac:chgData name="Dean Crawford" userId="a0d3472f-e844-4aad-a342-eb9a7d23e8fd" providerId="ADAL" clId="{11D30CFD-EDA9-4A5D-8131-7B3066DB9BD4}" dt="2019-09-06T16:22:47.904" v="476" actId="478"/>
          <ac:spMkLst>
            <pc:docMk/>
            <pc:sldMk cId="1462958982" sldId="271"/>
            <ac:spMk id="4" creationId="{6AD32F26-C510-40FE-BE20-E602A5E2C782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9" creationId="{67C6690A-0F01-4C19-9882-0511671C41B6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10" creationId="{A4A8DBED-CC75-46A3-AE7A-80A3E8060509}"/>
          </ac:spMkLst>
        </pc:spChg>
        <pc:spChg chg="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11" creationId="{37B4E0A2-A961-4E35-A45A-A26C905FEC8F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13" creationId="{833879AB-5847-4B50-8B42-40C9F9773237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16" creationId="{A6785848-3A03-499C-A7A3-6C45D9E212EE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17" creationId="{EAA2555A-D3AB-4D15-ADFB-9DD5C5BA2039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18" creationId="{BCE24F24-5101-438B-93F3-CA2A83672AB9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19" creationId="{14092E62-5088-453F-82AB-E1559F9770BD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20" creationId="{BB5CA483-588E-42E7-844F-50DFE6EE8C82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21" creationId="{1165C8FB-CB12-48FC-AAC6-7699BCD7E822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22" creationId="{45A062E9-7360-4AD4-B941-D23F8C7A0262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23" creationId="{8085E896-0177-419D-8B8B-4EE348263668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24" creationId="{0E70CF99-143E-41A3-AC67-E7690534CF62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25" creationId="{B804BA28-DCEA-4A20-B0D5-4F5AE7202FBA}"/>
          </ac:spMkLst>
        </pc:spChg>
        <pc:spChg chg="add mod">
          <ac:chgData name="Dean Crawford" userId="a0d3472f-e844-4aad-a342-eb9a7d23e8fd" providerId="ADAL" clId="{11D30CFD-EDA9-4A5D-8131-7B3066DB9BD4}" dt="2019-09-23T19:03:03.167" v="2459" actId="1076"/>
          <ac:spMkLst>
            <pc:docMk/>
            <pc:sldMk cId="1462958982" sldId="271"/>
            <ac:spMk id="26" creationId="{DF1639EC-A5FD-4AF5-BDCC-60F674F9380C}"/>
          </ac:spMkLst>
        </pc:spChg>
        <pc:spChg chg="add del">
          <ac:chgData name="Dean Crawford" userId="a0d3472f-e844-4aad-a342-eb9a7d23e8fd" providerId="ADAL" clId="{11D30CFD-EDA9-4A5D-8131-7B3066DB9BD4}" dt="2019-09-23T19:01:32.189" v="2453" actId="478"/>
          <ac:spMkLst>
            <pc:docMk/>
            <pc:sldMk cId="1462958982" sldId="271"/>
            <ac:spMk id="27" creationId="{E59055A8-70A8-4DC1-A188-E768BC79E404}"/>
          </ac:spMkLst>
        </pc:spChg>
        <pc:spChg chg="add del">
          <ac:chgData name="Dean Crawford" userId="a0d3472f-e844-4aad-a342-eb9a7d23e8fd" providerId="ADAL" clId="{11D30CFD-EDA9-4A5D-8131-7B3066DB9BD4}" dt="2019-09-23T19:01:32.189" v="2453" actId="478"/>
          <ac:spMkLst>
            <pc:docMk/>
            <pc:sldMk cId="1462958982" sldId="271"/>
            <ac:spMk id="28" creationId="{AA835063-BB0E-483A-997E-0523E8C790B5}"/>
          </ac:spMkLst>
        </pc:spChg>
        <pc:spChg chg="add del">
          <ac:chgData name="Dean Crawford" userId="a0d3472f-e844-4aad-a342-eb9a7d23e8fd" providerId="ADAL" clId="{11D30CFD-EDA9-4A5D-8131-7B3066DB9BD4}" dt="2019-09-23T19:01:32.189" v="2453" actId="478"/>
          <ac:spMkLst>
            <pc:docMk/>
            <pc:sldMk cId="1462958982" sldId="271"/>
            <ac:spMk id="29" creationId="{CA32A504-2AFA-487B-BC73-247042660076}"/>
          </ac:spMkLst>
        </pc:spChg>
        <pc:spChg chg="add mod">
          <ac:chgData name="Dean Crawford" userId="a0d3472f-e844-4aad-a342-eb9a7d23e8fd" providerId="ADAL" clId="{11D30CFD-EDA9-4A5D-8131-7B3066DB9BD4}" dt="2019-09-23T19:04:19.597" v="2529" actId="1076"/>
          <ac:spMkLst>
            <pc:docMk/>
            <pc:sldMk cId="1462958982" sldId="271"/>
            <ac:spMk id="30" creationId="{5E1B474B-A3BF-4ECD-B090-756217D91E9A}"/>
          </ac:spMkLst>
        </pc:spChg>
        <pc:spChg chg="add mod">
          <ac:chgData name="Dean Crawford" userId="a0d3472f-e844-4aad-a342-eb9a7d23e8fd" providerId="ADAL" clId="{11D30CFD-EDA9-4A5D-8131-7B3066DB9BD4}" dt="2019-09-23T19:11:10.563" v="2572" actId="1076"/>
          <ac:spMkLst>
            <pc:docMk/>
            <pc:sldMk cId="1462958982" sldId="271"/>
            <ac:spMk id="31" creationId="{8D568566-9530-481C-9B1C-7A00223856FF}"/>
          </ac:spMkLst>
        </pc:spChg>
      </pc:sldChg>
      <pc:sldChg chg="del">
        <pc:chgData name="Dean Crawford" userId="a0d3472f-e844-4aad-a342-eb9a7d23e8fd" providerId="ADAL" clId="{11D30CFD-EDA9-4A5D-8131-7B3066DB9BD4}" dt="2019-09-06T16:30:19.131" v="620" actId="2696"/>
        <pc:sldMkLst>
          <pc:docMk/>
          <pc:sldMk cId="147050480" sldId="272"/>
        </pc:sldMkLst>
      </pc:sldChg>
      <pc:sldChg chg="del">
        <pc:chgData name="Dean Crawford" userId="a0d3472f-e844-4aad-a342-eb9a7d23e8fd" providerId="ADAL" clId="{11D30CFD-EDA9-4A5D-8131-7B3066DB9BD4}" dt="2019-09-06T16:21:14.571" v="475" actId="2696"/>
        <pc:sldMkLst>
          <pc:docMk/>
          <pc:sldMk cId="3031465617" sldId="273"/>
        </pc:sldMkLst>
      </pc:sldChg>
      <pc:sldChg chg="modSp">
        <pc:chgData name="Dean Crawford" userId="a0d3472f-e844-4aad-a342-eb9a7d23e8fd" providerId="ADAL" clId="{11D30CFD-EDA9-4A5D-8131-7B3066DB9BD4}" dt="2019-09-06T16:40:59.512" v="740" actId="207"/>
        <pc:sldMkLst>
          <pc:docMk/>
          <pc:sldMk cId="356898177" sldId="274"/>
        </pc:sldMkLst>
        <pc:spChg chg="mod">
          <ac:chgData name="Dean Crawford" userId="a0d3472f-e844-4aad-a342-eb9a7d23e8fd" providerId="ADAL" clId="{11D30CFD-EDA9-4A5D-8131-7B3066DB9BD4}" dt="2019-09-06T16:40:59.512" v="740" actId="207"/>
          <ac:spMkLst>
            <pc:docMk/>
            <pc:sldMk cId="356898177" sldId="274"/>
            <ac:spMk id="20" creationId="{25558C56-18AD-493C-906B-B1EFC7B7490C}"/>
          </ac:spMkLst>
        </pc:spChg>
      </pc:sldChg>
      <pc:sldChg chg="addSp delSp modSp ord">
        <pc:chgData name="Dean Crawford" userId="a0d3472f-e844-4aad-a342-eb9a7d23e8fd" providerId="ADAL" clId="{11D30CFD-EDA9-4A5D-8131-7B3066DB9BD4}" dt="2019-09-23T17:11:00.911" v="1726" actId="207"/>
        <pc:sldMkLst>
          <pc:docMk/>
          <pc:sldMk cId="3074749644" sldId="275"/>
        </pc:sldMkLst>
        <pc:spChg chg="mod">
          <ac:chgData name="Dean Crawford" userId="a0d3472f-e844-4aad-a342-eb9a7d23e8fd" providerId="ADAL" clId="{11D30CFD-EDA9-4A5D-8131-7B3066DB9BD4}" dt="2019-09-10T20:05:30.406" v="1558" actId="12"/>
          <ac:spMkLst>
            <pc:docMk/>
            <pc:sldMk cId="3074749644" sldId="275"/>
            <ac:spMk id="4" creationId="{6AD32F26-C510-40FE-BE20-E602A5E2C782}"/>
          </ac:spMkLst>
        </pc:spChg>
        <pc:picChg chg="add del mod">
          <ac:chgData name="Dean Crawford" userId="a0d3472f-e844-4aad-a342-eb9a7d23e8fd" providerId="ADAL" clId="{11D30CFD-EDA9-4A5D-8131-7B3066DB9BD4}" dt="2019-09-23T17:06:10.182" v="1716" actId="478"/>
          <ac:picMkLst>
            <pc:docMk/>
            <pc:sldMk cId="3074749644" sldId="275"/>
            <ac:picMk id="5" creationId="{485A3A5A-94E3-4395-88F9-888CF0F138AD}"/>
          </ac:picMkLst>
        </pc:picChg>
        <pc:picChg chg="add mod">
          <ac:chgData name="Dean Crawford" userId="a0d3472f-e844-4aad-a342-eb9a7d23e8fd" providerId="ADAL" clId="{11D30CFD-EDA9-4A5D-8131-7B3066DB9BD4}" dt="2019-09-23T17:11:00.911" v="1726" actId="207"/>
          <ac:picMkLst>
            <pc:docMk/>
            <pc:sldMk cId="3074749644" sldId="275"/>
            <ac:picMk id="6" creationId="{45828733-68FC-4326-8B79-98FCABBAAEA5}"/>
          </ac:picMkLst>
        </pc:picChg>
      </pc:sldChg>
      <pc:sldChg chg="delSp modSp modNotesTx">
        <pc:chgData name="Dean Crawford" userId="a0d3472f-e844-4aad-a342-eb9a7d23e8fd" providerId="ADAL" clId="{11D30CFD-EDA9-4A5D-8131-7B3066DB9BD4}" dt="2019-09-06T16:33:04.098" v="736" actId="20577"/>
        <pc:sldMkLst>
          <pc:docMk/>
          <pc:sldMk cId="4066639391" sldId="276"/>
        </pc:sldMkLst>
        <pc:spChg chg="del">
          <ac:chgData name="Dean Crawford" userId="a0d3472f-e844-4aad-a342-eb9a7d23e8fd" providerId="ADAL" clId="{11D30CFD-EDA9-4A5D-8131-7B3066DB9BD4}" dt="2019-09-06T16:32:28.777" v="695" actId="478"/>
          <ac:spMkLst>
            <pc:docMk/>
            <pc:sldMk cId="4066639391" sldId="276"/>
            <ac:spMk id="6" creationId="{2A784004-5CB2-4F36-8801-ED5B7C078973}"/>
          </ac:spMkLst>
        </pc:spChg>
        <pc:picChg chg="mod">
          <ac:chgData name="Dean Crawford" userId="a0d3472f-e844-4aad-a342-eb9a7d23e8fd" providerId="ADAL" clId="{11D30CFD-EDA9-4A5D-8131-7B3066DB9BD4}" dt="2019-09-06T16:32:48.142" v="699" actId="14100"/>
          <ac:picMkLst>
            <pc:docMk/>
            <pc:sldMk cId="4066639391" sldId="276"/>
            <ac:picMk id="8" creationId="{18B384EE-4AC8-4F07-A6F7-88178BC4338D}"/>
          </ac:picMkLst>
        </pc:picChg>
      </pc:sldChg>
      <pc:sldChg chg="del">
        <pc:chgData name="Dean Crawford" userId="a0d3472f-e844-4aad-a342-eb9a7d23e8fd" providerId="ADAL" clId="{11D30CFD-EDA9-4A5D-8131-7B3066DB9BD4}" dt="2019-09-09T18:17:24.692" v="1003" actId="2696"/>
        <pc:sldMkLst>
          <pc:docMk/>
          <pc:sldMk cId="2210719823" sldId="278"/>
        </pc:sldMkLst>
      </pc:sldChg>
      <pc:sldChg chg="ord">
        <pc:chgData name="Dean Crawford" userId="a0d3472f-e844-4aad-a342-eb9a7d23e8fd" providerId="ADAL" clId="{11D30CFD-EDA9-4A5D-8131-7B3066DB9BD4}" dt="2019-09-06T16:40:37.071" v="739"/>
        <pc:sldMkLst>
          <pc:docMk/>
          <pc:sldMk cId="2059328355" sldId="279"/>
        </pc:sldMkLst>
      </pc:sldChg>
      <pc:sldChg chg="addSp delSp modSp del modAnim">
        <pc:chgData name="Dean Crawford" userId="a0d3472f-e844-4aad-a342-eb9a7d23e8fd" providerId="ADAL" clId="{11D30CFD-EDA9-4A5D-8131-7B3066DB9BD4}" dt="2019-10-08T16:20:53.947" v="2687" actId="2696"/>
        <pc:sldMkLst>
          <pc:docMk/>
          <pc:sldMk cId="1860656778" sldId="281"/>
        </pc:sldMkLst>
        <pc:spChg chg="del">
          <ac:chgData name="Dean Crawford" userId="a0d3472f-e844-4aad-a342-eb9a7d23e8fd" providerId="ADAL" clId="{11D30CFD-EDA9-4A5D-8131-7B3066DB9BD4}" dt="2019-10-08T16:07:08.429" v="2635"/>
          <ac:spMkLst>
            <pc:docMk/>
            <pc:sldMk cId="1860656778" sldId="281"/>
            <ac:spMk id="4" creationId="{E2677829-013F-4B44-8610-C0A8D2A7B48B}"/>
          </ac:spMkLst>
        </pc:spChg>
        <pc:spChg chg="del">
          <ac:chgData name="Dean Crawford" userId="a0d3472f-e844-4aad-a342-eb9a7d23e8fd" providerId="ADAL" clId="{11D30CFD-EDA9-4A5D-8131-7B3066DB9BD4}" dt="2019-10-08T16:07:08.429" v="2635"/>
          <ac:spMkLst>
            <pc:docMk/>
            <pc:sldMk cId="1860656778" sldId="281"/>
            <ac:spMk id="5" creationId="{B46260E2-FA20-4067-86DC-5DD6F0282BDA}"/>
          </ac:spMkLst>
        </pc:spChg>
        <pc:spChg chg="del mod">
          <ac:chgData name="Dean Crawford" userId="a0d3472f-e844-4aad-a342-eb9a7d23e8fd" providerId="ADAL" clId="{11D30CFD-EDA9-4A5D-8131-7B3066DB9BD4}" dt="2019-10-08T16:07:08.429" v="2635"/>
          <ac:spMkLst>
            <pc:docMk/>
            <pc:sldMk cId="1860656778" sldId="281"/>
            <ac:spMk id="6" creationId="{8353789F-FA7F-43DF-BB91-0DF86637BC9B}"/>
          </ac:spMkLst>
        </pc:spChg>
        <pc:spChg chg="del">
          <ac:chgData name="Dean Crawford" userId="a0d3472f-e844-4aad-a342-eb9a7d23e8fd" providerId="ADAL" clId="{11D30CFD-EDA9-4A5D-8131-7B3066DB9BD4}" dt="2019-10-08T16:08:17.130" v="2644"/>
          <ac:spMkLst>
            <pc:docMk/>
            <pc:sldMk cId="1860656778" sldId="281"/>
            <ac:spMk id="7" creationId="{5CE778AA-F62D-4B40-928C-1491744188C6}"/>
          </ac:spMkLst>
        </pc:spChg>
        <pc:graphicFrameChg chg="del">
          <ac:chgData name="Dean Crawford" userId="a0d3472f-e844-4aad-a342-eb9a7d23e8fd" providerId="ADAL" clId="{11D30CFD-EDA9-4A5D-8131-7B3066DB9BD4}" dt="2019-10-08T16:06:02.753" v="2633"/>
          <ac:graphicFrameMkLst>
            <pc:docMk/>
            <pc:sldMk cId="1860656778" sldId="281"/>
            <ac:graphicFrameMk id="11" creationId="{31E4C9AE-A4F9-4BA4-B601-BEFBFC05ECBE}"/>
          </ac:graphicFrameMkLst>
        </pc:graphicFrameChg>
        <pc:cxnChg chg="add mod">
          <ac:chgData name="Dean Crawford" userId="a0d3472f-e844-4aad-a342-eb9a7d23e8fd" providerId="ADAL" clId="{11D30CFD-EDA9-4A5D-8131-7B3066DB9BD4}" dt="2019-09-06T16:49:06.968" v="838"/>
          <ac:cxnSpMkLst>
            <pc:docMk/>
            <pc:sldMk cId="1860656778" sldId="281"/>
            <ac:cxnSpMk id="9" creationId="{AB1FBA78-47E3-41DF-A073-420E71985962}"/>
          </ac:cxnSpMkLst>
        </pc:cxnChg>
      </pc:sldChg>
      <pc:sldChg chg="addSp delSp modSp add ord modNotesTx">
        <pc:chgData name="Dean Crawford" userId="a0d3472f-e844-4aad-a342-eb9a7d23e8fd" providerId="ADAL" clId="{11D30CFD-EDA9-4A5D-8131-7B3066DB9BD4}" dt="2019-09-23T19:13:13.251" v="2584"/>
        <pc:sldMkLst>
          <pc:docMk/>
          <pc:sldMk cId="846541068" sldId="283"/>
        </pc:sldMkLst>
        <pc:spChg chg="del">
          <ac:chgData name="Dean Crawford" userId="a0d3472f-e844-4aad-a342-eb9a7d23e8fd" providerId="ADAL" clId="{11D30CFD-EDA9-4A5D-8131-7B3066DB9BD4}" dt="2019-09-06T16:20:49.832" v="471" actId="478"/>
          <ac:spMkLst>
            <pc:docMk/>
            <pc:sldMk cId="846541068" sldId="283"/>
            <ac:spMk id="2" creationId="{1A9A8B6D-B2BE-4B1B-BC09-DE9755D837D0}"/>
          </ac:spMkLst>
        </pc:spChg>
        <pc:spChg chg="del">
          <ac:chgData name="Dean Crawford" userId="a0d3472f-e844-4aad-a342-eb9a7d23e8fd" providerId="ADAL" clId="{11D30CFD-EDA9-4A5D-8131-7B3066DB9BD4}" dt="2019-09-06T16:20:47.928" v="470" actId="478"/>
          <ac:spMkLst>
            <pc:docMk/>
            <pc:sldMk cId="846541068" sldId="283"/>
            <ac:spMk id="4" creationId="{6AD32F26-C510-40FE-BE20-E602A5E2C782}"/>
          </ac:spMkLst>
        </pc:spChg>
        <pc:picChg chg="add mod ord">
          <ac:chgData name="Dean Crawford" userId="a0d3472f-e844-4aad-a342-eb9a7d23e8fd" providerId="ADAL" clId="{11D30CFD-EDA9-4A5D-8131-7B3066DB9BD4}" dt="2019-09-18T16:04:18.503" v="1565" actId="1440"/>
          <ac:picMkLst>
            <pc:docMk/>
            <pc:sldMk cId="846541068" sldId="283"/>
            <ac:picMk id="3" creationId="{6338B1DB-B633-4690-9EBE-B7A152E0EF8C}"/>
          </ac:picMkLst>
        </pc:picChg>
        <pc:picChg chg="add del mod">
          <ac:chgData name="Dean Crawford" userId="a0d3472f-e844-4aad-a342-eb9a7d23e8fd" providerId="ADAL" clId="{11D30CFD-EDA9-4A5D-8131-7B3066DB9BD4}" dt="2019-09-18T16:03:02.967" v="1559" actId="478"/>
          <ac:picMkLst>
            <pc:docMk/>
            <pc:sldMk cId="846541068" sldId="283"/>
            <ac:picMk id="5" creationId="{06ED8946-CBBE-47F4-B905-9ECF2B9B1337}"/>
          </ac:picMkLst>
        </pc:picChg>
        <pc:picChg chg="del">
          <ac:chgData name="Dean Crawford" userId="a0d3472f-e844-4aad-a342-eb9a7d23e8fd" providerId="ADAL" clId="{11D30CFD-EDA9-4A5D-8131-7B3066DB9BD4}" dt="2019-09-06T16:20:15.881" v="464" actId="478"/>
          <ac:picMkLst>
            <pc:docMk/>
            <pc:sldMk cId="846541068" sldId="283"/>
            <ac:picMk id="8" creationId="{64549E91-9E46-4E6A-9E99-BFDCF580FFE4}"/>
          </ac:picMkLst>
        </pc:picChg>
      </pc:sldChg>
      <pc:sldChg chg="addSp delSp modSp modNotesTx">
        <pc:chgData name="Dean Crawford" userId="a0d3472f-e844-4aad-a342-eb9a7d23e8fd" providerId="ADAL" clId="{11D30CFD-EDA9-4A5D-8131-7B3066DB9BD4}" dt="2019-09-10T17:16:24.523" v="1350" actId="20577"/>
        <pc:sldMkLst>
          <pc:docMk/>
          <pc:sldMk cId="2230219054" sldId="284"/>
        </pc:sldMkLst>
        <pc:spChg chg="del">
          <ac:chgData name="Dean Crawford" userId="a0d3472f-e844-4aad-a342-eb9a7d23e8fd" providerId="ADAL" clId="{11D30CFD-EDA9-4A5D-8131-7B3066DB9BD4}" dt="2019-09-06T16:32:15.112" v="694" actId="478"/>
          <ac:spMkLst>
            <pc:docMk/>
            <pc:sldMk cId="2230219054" sldId="284"/>
            <ac:spMk id="2" creationId="{BBA33E4B-0173-4803-AD87-7F185BE05D44}"/>
          </ac:spMkLst>
        </pc:spChg>
        <pc:spChg chg="del">
          <ac:chgData name="Dean Crawford" userId="a0d3472f-e844-4aad-a342-eb9a7d23e8fd" providerId="ADAL" clId="{11D30CFD-EDA9-4A5D-8131-7B3066DB9BD4}" dt="2019-09-10T17:07:00.842" v="1069"/>
          <ac:spMkLst>
            <pc:docMk/>
            <pc:sldMk cId="2230219054" sldId="284"/>
            <ac:spMk id="3" creationId="{E3E81465-1745-41C0-B231-D6907345C48F}"/>
          </ac:spMkLst>
        </pc:spChg>
        <pc:spChg chg="mod">
          <ac:chgData name="Dean Crawford" userId="a0d3472f-e844-4aad-a342-eb9a7d23e8fd" providerId="ADAL" clId="{11D30CFD-EDA9-4A5D-8131-7B3066DB9BD4}" dt="2019-09-10T17:16:24.523" v="1350" actId="20577"/>
          <ac:spMkLst>
            <pc:docMk/>
            <pc:sldMk cId="2230219054" sldId="284"/>
            <ac:spMk id="4" creationId="{1AEB45C6-FDA4-4904-8B30-04B1B276ACCE}"/>
          </ac:spMkLst>
        </pc:spChg>
        <pc:spChg chg="add del mod">
          <ac:chgData name="Dean Crawford" userId="a0d3472f-e844-4aad-a342-eb9a7d23e8fd" providerId="ADAL" clId="{11D30CFD-EDA9-4A5D-8131-7B3066DB9BD4}" dt="2019-09-10T17:07:10.748" v="1072" actId="478"/>
          <ac:spMkLst>
            <pc:docMk/>
            <pc:sldMk cId="2230219054" sldId="284"/>
            <ac:spMk id="6" creationId="{7F7BA476-9664-4BFC-8C9F-94149CB90A38}"/>
          </ac:spMkLst>
        </pc:spChg>
        <pc:spChg chg="add mod">
          <ac:chgData name="Dean Crawford" userId="a0d3472f-e844-4aad-a342-eb9a7d23e8fd" providerId="ADAL" clId="{11D30CFD-EDA9-4A5D-8131-7B3066DB9BD4}" dt="2019-09-10T17:10:28.700" v="1090" actId="20577"/>
          <ac:spMkLst>
            <pc:docMk/>
            <pc:sldMk cId="2230219054" sldId="284"/>
            <ac:spMk id="8" creationId="{53C5E7D6-8E4D-4AE6-BC88-851192F6E0A3}"/>
          </ac:spMkLst>
        </pc:spChg>
        <pc:picChg chg="add del mod">
          <ac:chgData name="Dean Crawford" userId="a0d3472f-e844-4aad-a342-eb9a7d23e8fd" providerId="ADAL" clId="{11D30CFD-EDA9-4A5D-8131-7B3066DB9BD4}" dt="2019-09-10T17:07:08.836" v="1071" actId="478"/>
          <ac:picMkLst>
            <pc:docMk/>
            <pc:sldMk cId="2230219054" sldId="284"/>
            <ac:picMk id="5" creationId="{A7103608-1656-40FB-BFC9-7248E5C08046}"/>
          </ac:picMkLst>
        </pc:picChg>
        <pc:picChg chg="add mod">
          <ac:chgData name="Dean Crawford" userId="a0d3472f-e844-4aad-a342-eb9a7d23e8fd" providerId="ADAL" clId="{11D30CFD-EDA9-4A5D-8131-7B3066DB9BD4}" dt="2019-09-10T17:07:24.319" v="1076" actId="1076"/>
          <ac:picMkLst>
            <pc:docMk/>
            <pc:sldMk cId="2230219054" sldId="284"/>
            <ac:picMk id="7" creationId="{9AFA7E64-D049-41BC-B651-C57B5A7CB29E}"/>
          </ac:picMkLst>
        </pc:picChg>
      </pc:sldChg>
      <pc:sldChg chg="ord">
        <pc:chgData name="Dean Crawford" userId="a0d3472f-e844-4aad-a342-eb9a7d23e8fd" providerId="ADAL" clId="{11D30CFD-EDA9-4A5D-8131-7B3066DB9BD4}" dt="2019-09-06T16:40:11.131" v="738"/>
        <pc:sldMkLst>
          <pc:docMk/>
          <pc:sldMk cId="2594223543" sldId="285"/>
        </pc:sldMkLst>
      </pc:sldChg>
      <pc:sldChg chg="modNotesTx">
        <pc:chgData name="Dean Crawford" userId="a0d3472f-e844-4aad-a342-eb9a7d23e8fd" providerId="ADAL" clId="{11D30CFD-EDA9-4A5D-8131-7B3066DB9BD4}" dt="2019-09-23T18:55:27.954" v="2371" actId="6549"/>
        <pc:sldMkLst>
          <pc:docMk/>
          <pc:sldMk cId="1072773458" sldId="286"/>
        </pc:sldMkLst>
      </pc:sldChg>
      <pc:sldChg chg="modSp modNotesTx">
        <pc:chgData name="Dean Crawford" userId="a0d3472f-e844-4aad-a342-eb9a7d23e8fd" providerId="ADAL" clId="{11D30CFD-EDA9-4A5D-8131-7B3066DB9BD4}" dt="2019-09-09T18:38:12.750" v="1068" actId="20577"/>
        <pc:sldMkLst>
          <pc:docMk/>
          <pc:sldMk cId="826338581" sldId="288"/>
        </pc:sldMkLst>
        <pc:spChg chg="mod">
          <ac:chgData name="Dean Crawford" userId="a0d3472f-e844-4aad-a342-eb9a7d23e8fd" providerId="ADAL" clId="{11D30CFD-EDA9-4A5D-8131-7B3066DB9BD4}" dt="2019-09-06T17:17:50.311" v="968" actId="20577"/>
          <ac:spMkLst>
            <pc:docMk/>
            <pc:sldMk cId="826338581" sldId="288"/>
            <ac:spMk id="2" creationId="{FE70035C-190B-4E8E-AA43-3E819218FD8A}"/>
          </ac:spMkLst>
        </pc:spChg>
      </pc:sldChg>
      <pc:sldChg chg="add del">
        <pc:chgData name="Dean Crawford" userId="a0d3472f-e844-4aad-a342-eb9a7d23e8fd" providerId="ADAL" clId="{11D30CFD-EDA9-4A5D-8131-7B3066DB9BD4}" dt="2019-09-06T17:17:28.350" v="934" actId="2696"/>
        <pc:sldMkLst>
          <pc:docMk/>
          <pc:sldMk cId="2349228157" sldId="288"/>
        </pc:sldMkLst>
      </pc:sldChg>
      <pc:sldChg chg="add del">
        <pc:chgData name="Dean Crawford" userId="a0d3472f-e844-4aad-a342-eb9a7d23e8fd" providerId="ADAL" clId="{11D30CFD-EDA9-4A5D-8131-7B3066DB9BD4}" dt="2019-09-06T17:17:04.913" v="932" actId="2696"/>
        <pc:sldMkLst>
          <pc:docMk/>
          <pc:sldMk cId="3688510318" sldId="288"/>
        </pc:sldMkLst>
      </pc:sldChg>
      <pc:sldChg chg="addSp delSp modSp del mod ord">
        <pc:chgData name="Dean Crawford" userId="a0d3472f-e844-4aad-a342-eb9a7d23e8fd" providerId="ADAL" clId="{11D30CFD-EDA9-4A5D-8131-7B3066DB9BD4}" dt="2019-09-23T16:43:32.834" v="1715" actId="14100"/>
        <pc:sldMkLst>
          <pc:docMk/>
          <pc:sldMk cId="12145911" sldId="313"/>
        </pc:sldMkLst>
        <pc:spChg chg="add del mod">
          <ac:chgData name="Dean Crawford" userId="a0d3472f-e844-4aad-a342-eb9a7d23e8fd" providerId="ADAL" clId="{11D30CFD-EDA9-4A5D-8131-7B3066DB9BD4}" dt="2019-09-06T17:21:16.096" v="978" actId="478"/>
          <ac:spMkLst>
            <pc:docMk/>
            <pc:sldMk cId="12145911" sldId="313"/>
            <ac:spMk id="2" creationId="{B5FB539C-179F-43B6-B5CD-36F6CC95FBAB}"/>
          </ac:spMkLst>
        </pc:spChg>
        <pc:spChg chg="mod">
          <ac:chgData name="Dean Crawford" userId="a0d3472f-e844-4aad-a342-eb9a7d23e8fd" providerId="ADAL" clId="{11D30CFD-EDA9-4A5D-8131-7B3066DB9BD4}" dt="2019-09-23T16:43:11.690" v="1714" actId="14100"/>
          <ac:spMkLst>
            <pc:docMk/>
            <pc:sldMk cId="12145911" sldId="313"/>
            <ac:spMk id="27" creationId="{C9AE42BB-D169-1740-9679-F201C9915A39}"/>
          </ac:spMkLst>
        </pc:spChg>
        <pc:spChg chg="mod">
          <ac:chgData name="Dean Crawford" userId="a0d3472f-e844-4aad-a342-eb9a7d23e8fd" providerId="ADAL" clId="{11D30CFD-EDA9-4A5D-8131-7B3066DB9BD4}" dt="2019-09-06T17:24:03.689" v="992" actId="1076"/>
          <ac:spMkLst>
            <pc:docMk/>
            <pc:sldMk cId="12145911" sldId="313"/>
            <ac:spMk id="28" creationId="{E2A06FDF-43F8-7346-BDFA-20840A78A543}"/>
          </ac:spMkLst>
        </pc:spChg>
        <pc:spChg chg="mod">
          <ac:chgData name="Dean Crawford" userId="a0d3472f-e844-4aad-a342-eb9a7d23e8fd" providerId="ADAL" clId="{11D30CFD-EDA9-4A5D-8131-7B3066DB9BD4}" dt="2019-09-06T17:22:48.724" v="987" actId="1076"/>
          <ac:spMkLst>
            <pc:docMk/>
            <pc:sldMk cId="12145911" sldId="313"/>
            <ac:spMk id="43" creationId="{B24EAD0A-9209-9847-9904-BEFD07B3D08F}"/>
          </ac:spMkLst>
        </pc:spChg>
        <pc:spChg chg="mod">
          <ac:chgData name="Dean Crawford" userId="a0d3472f-e844-4aad-a342-eb9a7d23e8fd" providerId="ADAL" clId="{11D30CFD-EDA9-4A5D-8131-7B3066DB9BD4}" dt="2019-09-06T17:24:09.884" v="993" actId="1076"/>
          <ac:spMkLst>
            <pc:docMk/>
            <pc:sldMk cId="12145911" sldId="313"/>
            <ac:spMk id="44" creationId="{062DEBD8-19EE-1E40-BE53-E9B0B8688F4D}"/>
          </ac:spMkLst>
        </pc:spChg>
        <pc:spChg chg="mod">
          <ac:chgData name="Dean Crawford" userId="a0d3472f-e844-4aad-a342-eb9a7d23e8fd" providerId="ADAL" clId="{11D30CFD-EDA9-4A5D-8131-7B3066DB9BD4}" dt="2019-09-23T16:43:32.834" v="1715" actId="14100"/>
          <ac:spMkLst>
            <pc:docMk/>
            <pc:sldMk cId="12145911" sldId="313"/>
            <ac:spMk id="45" creationId="{ABEEE5C7-2A27-4A41-BB49-084FDFDDA71A}"/>
          </ac:spMkLst>
        </pc:spChg>
        <pc:spChg chg="mod">
          <ac:chgData name="Dean Crawford" userId="a0d3472f-e844-4aad-a342-eb9a7d23e8fd" providerId="ADAL" clId="{11D30CFD-EDA9-4A5D-8131-7B3066DB9BD4}" dt="2019-09-06T17:24:14.695" v="994" actId="1076"/>
          <ac:spMkLst>
            <pc:docMk/>
            <pc:sldMk cId="12145911" sldId="313"/>
            <ac:spMk id="46" creationId="{4F5DFE93-B6CF-E844-AA32-F81E667A8BA7}"/>
          </ac:spMkLst>
        </pc:spChg>
        <pc:spChg chg="mod">
          <ac:chgData name="Dean Crawford" userId="a0d3472f-e844-4aad-a342-eb9a7d23e8fd" providerId="ADAL" clId="{11D30CFD-EDA9-4A5D-8131-7B3066DB9BD4}" dt="2019-09-06T17:24:21.998" v="995" actId="1076"/>
          <ac:spMkLst>
            <pc:docMk/>
            <pc:sldMk cId="12145911" sldId="313"/>
            <ac:spMk id="47" creationId="{191308FE-0279-CE41-AD76-8123541588CB}"/>
          </ac:spMkLst>
        </pc:spChg>
        <pc:spChg chg="mod">
          <ac:chgData name="Dean Crawford" userId="a0d3472f-e844-4aad-a342-eb9a7d23e8fd" providerId="ADAL" clId="{11D30CFD-EDA9-4A5D-8131-7B3066DB9BD4}" dt="2019-09-06T17:23:37.321" v="991" actId="14100"/>
          <ac:spMkLst>
            <pc:docMk/>
            <pc:sldMk cId="12145911" sldId="313"/>
            <ac:spMk id="48" creationId="{ED8DC63B-3705-674E-B46A-16332CDE585E}"/>
          </ac:spMkLst>
        </pc:spChg>
        <pc:graphicFrameChg chg="mod">
          <ac:chgData name="Dean Crawford" userId="a0d3472f-e844-4aad-a342-eb9a7d23e8fd" providerId="ADAL" clId="{11D30CFD-EDA9-4A5D-8131-7B3066DB9BD4}" dt="2019-09-06T17:21:24.062" v="980" actId="1076"/>
          <ac:graphicFrameMkLst>
            <pc:docMk/>
            <pc:sldMk cId="12145911" sldId="313"/>
            <ac:graphicFrameMk id="26" creationId="{CE64D71D-1BE8-664F-922E-9F626D94F4D8}"/>
          </ac:graphicFrameMkLst>
        </pc:graphicFrameChg>
      </pc:sldChg>
      <pc:sldChg chg="addSp delSp modSp">
        <pc:chgData name="Dean Crawford" userId="a0d3472f-e844-4aad-a342-eb9a7d23e8fd" providerId="ADAL" clId="{11D30CFD-EDA9-4A5D-8131-7B3066DB9BD4}" dt="2019-09-23T18:10:44.257" v="2183" actId="1076"/>
        <pc:sldMkLst>
          <pc:docMk/>
          <pc:sldMk cId="1471258758" sldId="314"/>
        </pc:sldMkLst>
        <pc:spChg chg="mod">
          <ac:chgData name="Dean Crawford" userId="a0d3472f-e844-4aad-a342-eb9a7d23e8fd" providerId="ADAL" clId="{11D30CFD-EDA9-4A5D-8131-7B3066DB9BD4}" dt="2019-09-23T17:59:13.739" v="1732" actId="27636"/>
          <ac:spMkLst>
            <pc:docMk/>
            <pc:sldMk cId="1471258758" sldId="314"/>
            <ac:spMk id="2" creationId="{65762C38-2550-4306-BEFF-22F1CD6A7EFE}"/>
          </ac:spMkLst>
        </pc:spChg>
        <pc:spChg chg="del mod">
          <ac:chgData name="Dean Crawford" userId="a0d3472f-e844-4aad-a342-eb9a7d23e8fd" providerId="ADAL" clId="{11D30CFD-EDA9-4A5D-8131-7B3066DB9BD4}" dt="2019-09-23T17:59:33.168" v="1735" actId="931"/>
          <ac:spMkLst>
            <pc:docMk/>
            <pc:sldMk cId="1471258758" sldId="314"/>
            <ac:spMk id="3" creationId="{8AE2B333-9756-4227-9C33-6224523CAB80}"/>
          </ac:spMkLst>
        </pc:spChg>
        <pc:spChg chg="del mod">
          <ac:chgData name="Dean Crawford" userId="a0d3472f-e844-4aad-a342-eb9a7d23e8fd" providerId="ADAL" clId="{11D30CFD-EDA9-4A5D-8131-7B3066DB9BD4}" dt="2019-09-23T18:03:46.064" v="1743"/>
          <ac:spMkLst>
            <pc:docMk/>
            <pc:sldMk cId="1471258758" sldId="314"/>
            <ac:spMk id="4" creationId="{19807A81-1C3A-437F-AE03-E84091068613}"/>
          </ac:spMkLst>
        </pc:spChg>
        <pc:spChg chg="add mod">
          <ac:chgData name="Dean Crawford" userId="a0d3472f-e844-4aad-a342-eb9a7d23e8fd" providerId="ADAL" clId="{11D30CFD-EDA9-4A5D-8131-7B3066DB9BD4}" dt="2019-09-23T18:10:44.257" v="2183" actId="1076"/>
          <ac:spMkLst>
            <pc:docMk/>
            <pc:sldMk cId="1471258758" sldId="314"/>
            <ac:spMk id="7" creationId="{A9B646AF-1762-4C0F-8A80-2A19D1892E66}"/>
          </ac:spMkLst>
        </pc:spChg>
        <pc:picChg chg="add mod">
          <ac:chgData name="Dean Crawford" userId="a0d3472f-e844-4aad-a342-eb9a7d23e8fd" providerId="ADAL" clId="{11D30CFD-EDA9-4A5D-8131-7B3066DB9BD4}" dt="2019-09-23T17:59:45.183" v="1739" actId="1076"/>
          <ac:picMkLst>
            <pc:docMk/>
            <pc:sldMk cId="1471258758" sldId="314"/>
            <ac:picMk id="6" creationId="{ED20176C-15CF-4ABC-A68E-7B0B8E7A8556}"/>
          </ac:picMkLst>
        </pc:picChg>
      </pc:sldChg>
      <pc:sldChg chg="addSp delSp modSp modAnim">
        <pc:chgData name="Dean Crawford" userId="a0d3472f-e844-4aad-a342-eb9a7d23e8fd" providerId="ADAL" clId="{11D30CFD-EDA9-4A5D-8131-7B3066DB9BD4}" dt="2019-09-23T17:59:00.431" v="1730" actId="478"/>
        <pc:sldMkLst>
          <pc:docMk/>
          <pc:sldMk cId="871777414" sldId="318"/>
        </pc:sldMkLst>
        <pc:spChg chg="mod">
          <ac:chgData name="Dean Crawford" userId="a0d3472f-e844-4aad-a342-eb9a7d23e8fd" providerId="ADAL" clId="{11D30CFD-EDA9-4A5D-8131-7B3066DB9BD4}" dt="2019-09-23T16:18:18.154" v="1576" actId="1076"/>
          <ac:spMkLst>
            <pc:docMk/>
            <pc:sldMk cId="871777414" sldId="318"/>
            <ac:spMk id="2" creationId="{D4096B37-33ED-42C7-AE70-39F9431CA1CC}"/>
          </ac:spMkLst>
        </pc:spChg>
        <pc:picChg chg="add del mod">
          <ac:chgData name="Dean Crawford" userId="a0d3472f-e844-4aad-a342-eb9a7d23e8fd" providerId="ADAL" clId="{11D30CFD-EDA9-4A5D-8131-7B3066DB9BD4}" dt="2019-09-23T17:59:00.431" v="1730" actId="478"/>
          <ac:picMkLst>
            <pc:docMk/>
            <pc:sldMk cId="871777414" sldId="318"/>
            <ac:picMk id="16" creationId="{027AA6FF-46B6-4265-874C-C06DA93BFB0A}"/>
          </ac:picMkLst>
        </pc:picChg>
      </pc:sldChg>
      <pc:sldChg chg="modNotesTx">
        <pc:chgData name="Dean Crawford" userId="a0d3472f-e844-4aad-a342-eb9a7d23e8fd" providerId="ADAL" clId="{11D30CFD-EDA9-4A5D-8131-7B3066DB9BD4}" dt="2019-09-23T18:56:08.188" v="2376" actId="20577"/>
        <pc:sldMkLst>
          <pc:docMk/>
          <pc:sldMk cId="350135490" sldId="319"/>
        </pc:sldMkLst>
      </pc:sldChg>
      <pc:sldChg chg="addSp delSp modSp delAnim modAnim">
        <pc:chgData name="Dean Crawford" userId="a0d3472f-e844-4aad-a342-eb9a7d23e8fd" providerId="ADAL" clId="{11D30CFD-EDA9-4A5D-8131-7B3066DB9BD4}" dt="2019-09-23T18:47:35.316" v="2366"/>
        <pc:sldMkLst>
          <pc:docMk/>
          <pc:sldMk cId="1970365638" sldId="320"/>
        </pc:sldMkLst>
        <pc:spChg chg="add del mod">
          <ac:chgData name="Dean Crawford" userId="a0d3472f-e844-4aad-a342-eb9a7d23e8fd" providerId="ADAL" clId="{11D30CFD-EDA9-4A5D-8131-7B3066DB9BD4}" dt="2019-09-23T18:40:44.147" v="2316" actId="478"/>
          <ac:spMkLst>
            <pc:docMk/>
            <pc:sldMk cId="1970365638" sldId="320"/>
            <ac:spMk id="3" creationId="{3581B5E6-5D5D-4F62-95B5-4608A6752DD2}"/>
          </ac:spMkLst>
        </pc:spChg>
        <pc:spChg chg="add del mod">
          <ac:chgData name="Dean Crawford" userId="a0d3472f-e844-4aad-a342-eb9a7d23e8fd" providerId="ADAL" clId="{11D30CFD-EDA9-4A5D-8131-7B3066DB9BD4}" dt="2019-09-23T18:40:26.163" v="2314" actId="478"/>
          <ac:spMkLst>
            <pc:docMk/>
            <pc:sldMk cId="1970365638" sldId="320"/>
            <ac:spMk id="6" creationId="{6493D9DA-21E5-46E4-A3B7-D6D983FA2917}"/>
          </ac:spMkLst>
        </pc:spChg>
        <pc:spChg chg="add del">
          <ac:chgData name="Dean Crawford" userId="a0d3472f-e844-4aad-a342-eb9a7d23e8fd" providerId="ADAL" clId="{11D30CFD-EDA9-4A5D-8131-7B3066DB9BD4}" dt="2019-09-23T18:40:56.779" v="2317" actId="478"/>
          <ac:spMkLst>
            <pc:docMk/>
            <pc:sldMk cId="1970365638" sldId="320"/>
            <ac:spMk id="9" creationId="{8FA88151-37A3-47B7-8F54-94B4A6BCC802}"/>
          </ac:spMkLst>
        </pc:spChg>
        <pc:spChg chg="add mod">
          <ac:chgData name="Dean Crawford" userId="a0d3472f-e844-4aad-a342-eb9a7d23e8fd" providerId="ADAL" clId="{11D30CFD-EDA9-4A5D-8131-7B3066DB9BD4}" dt="2019-09-23T18:47:01.768" v="2362" actId="1076"/>
          <ac:spMkLst>
            <pc:docMk/>
            <pc:sldMk cId="1970365638" sldId="320"/>
            <ac:spMk id="10" creationId="{9055C7B9-CEF3-4BA0-B8C1-DF527744C635}"/>
          </ac:spMkLst>
        </pc:spChg>
        <pc:spChg chg="mod">
          <ac:chgData name="Dean Crawford" userId="a0d3472f-e844-4aad-a342-eb9a7d23e8fd" providerId="ADAL" clId="{11D30CFD-EDA9-4A5D-8131-7B3066DB9BD4}" dt="2019-09-23T18:37:25.579" v="2307" actId="255"/>
          <ac:spMkLst>
            <pc:docMk/>
            <pc:sldMk cId="1970365638" sldId="320"/>
            <ac:spMk id="20" creationId="{8C64EE98-CEC6-4F7D-991F-CA811A4D8931}"/>
          </ac:spMkLst>
        </pc:spChg>
      </pc:sldChg>
      <pc:sldChg chg="modSp">
        <pc:chgData name="Dean Crawford" userId="a0d3472f-e844-4aad-a342-eb9a7d23e8fd" providerId="ADAL" clId="{11D30CFD-EDA9-4A5D-8131-7B3066DB9BD4}" dt="2019-10-08T16:26:19.818" v="2696" actId="255"/>
        <pc:sldMkLst>
          <pc:docMk/>
          <pc:sldMk cId="368790626" sldId="323"/>
        </pc:sldMkLst>
        <pc:spChg chg="mod">
          <ac:chgData name="Dean Crawford" userId="a0d3472f-e844-4aad-a342-eb9a7d23e8fd" providerId="ADAL" clId="{11D30CFD-EDA9-4A5D-8131-7B3066DB9BD4}" dt="2019-10-08T16:26:19.818" v="2696" actId="255"/>
          <ac:spMkLst>
            <pc:docMk/>
            <pc:sldMk cId="368790626" sldId="323"/>
            <ac:spMk id="2" creationId="{1252BA92-2D6A-4464-9837-3E87D020B1E3}"/>
          </ac:spMkLst>
        </pc:spChg>
      </pc:sldChg>
      <pc:sldMasterChg chg="delSldLayout">
        <pc:chgData name="Dean Crawford" userId="a0d3472f-e844-4aad-a342-eb9a7d23e8fd" providerId="ADAL" clId="{11D30CFD-EDA9-4A5D-8131-7B3066DB9BD4}" dt="2019-09-06T17:19:38.084" v="970" actId="2696"/>
        <pc:sldMasterMkLst>
          <pc:docMk/>
          <pc:sldMasterMk cId="248735953" sldId="2147483648"/>
        </pc:sldMasterMkLst>
        <pc:sldLayoutChg chg="del">
          <pc:chgData name="Dean Crawford" userId="a0d3472f-e844-4aad-a342-eb9a7d23e8fd" providerId="ADAL" clId="{11D30CFD-EDA9-4A5D-8131-7B3066DB9BD4}" dt="2019-09-06T17:19:38.084" v="970" actId="2696"/>
          <pc:sldLayoutMkLst>
            <pc:docMk/>
            <pc:sldMasterMk cId="248735953" sldId="2147483648"/>
            <pc:sldLayoutMk cId="1029123410" sldId="2147483658"/>
          </pc:sldLayoutMkLst>
        </pc:sldLayoutChg>
      </pc:sldMasterChg>
    </pc:docChg>
  </pc:docChgLst>
  <pc:docChgLst>
    <pc:chgData name="Dean Crawford" userId="a0d3472f-e844-4aad-a342-eb9a7d23e8fd" providerId="ADAL" clId="{D86241ED-BC3D-4702-8AD1-33C018823502}"/>
    <pc:docChg chg="custSel modSld">
      <pc:chgData name="Dean Crawford" userId="a0d3472f-e844-4aad-a342-eb9a7d23e8fd" providerId="ADAL" clId="{D86241ED-BC3D-4702-8AD1-33C018823502}" dt="2019-10-04T21:38:28.507" v="0" actId="478"/>
      <pc:docMkLst>
        <pc:docMk/>
      </pc:docMkLst>
      <pc:sldChg chg="delSp delAnim">
        <pc:chgData name="Dean Crawford" userId="a0d3472f-e844-4aad-a342-eb9a7d23e8fd" providerId="ADAL" clId="{D86241ED-BC3D-4702-8AD1-33C018823502}" dt="2019-10-04T21:38:28.507" v="0" actId="478"/>
        <pc:sldMkLst>
          <pc:docMk/>
          <pc:sldMk cId="1860656778" sldId="281"/>
        </pc:sldMkLst>
        <pc:spChg chg="del">
          <ac:chgData name="Dean Crawford" userId="a0d3472f-e844-4aad-a342-eb9a7d23e8fd" providerId="ADAL" clId="{D86241ED-BC3D-4702-8AD1-33C018823502}" dt="2019-10-04T21:38:28.507" v="0" actId="478"/>
          <ac:spMkLst>
            <pc:docMk/>
            <pc:sldMk cId="1860656778" sldId="281"/>
            <ac:spMk id="8" creationId="{81D4E454-1BD7-49B5-9A55-57424B65AACA}"/>
          </ac:spMkLst>
        </pc:spChg>
      </pc:sldChg>
    </pc:docChg>
  </pc:docChgLst>
  <pc:docChgLst>
    <pc:chgData name="Wilson Lee" userId="2bea7725-4741-4d4f-9357-cc20213dc972" providerId="ADAL" clId="{A4CA0A42-F4F8-4633-A4E9-D25BB0F5A95F}"/>
    <pc:docChg chg="modSld sldOrd">
      <pc:chgData name="Wilson Lee" userId="2bea7725-4741-4d4f-9357-cc20213dc972" providerId="ADAL" clId="{A4CA0A42-F4F8-4633-A4E9-D25BB0F5A95F}" dt="2019-09-06T16:07:25.157" v="0"/>
      <pc:docMkLst>
        <pc:docMk/>
      </pc:docMkLst>
      <pc:sldChg chg="ord">
        <pc:chgData name="Wilson Lee" userId="2bea7725-4741-4d4f-9357-cc20213dc972" providerId="ADAL" clId="{A4CA0A42-F4F8-4633-A4E9-D25BB0F5A95F}" dt="2019-09-06T16:07:25.157" v="0"/>
        <pc:sldMkLst>
          <pc:docMk/>
          <pc:sldMk cId="1188403712" sldId="2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Member Participation (out of 25)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Participating Members</c:v>
                </c:pt>
              </c:strCache>
            </c:strRef>
          </c:tx>
          <c:spPr>
            <a:solidFill>
              <a:srgbClr val="EC872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SPSS</c:v>
                </c:pt>
                <c:pt idx="1">
                  <c:v>Video Conferencing</c:v>
                </c:pt>
                <c:pt idx="2">
                  <c:v>DATA-SAFE</c:v>
                </c:pt>
                <c:pt idx="3">
                  <c:v>Digital Signage</c:v>
                </c:pt>
                <c:pt idx="4">
                  <c:v>EduCloud Backup</c:v>
                </c:pt>
                <c:pt idx="5">
                  <c:v>EduCloud Server</c:v>
                </c:pt>
                <c:pt idx="6">
                  <c:v>Kaltura</c:v>
                </c:pt>
                <c:pt idx="7">
                  <c:v>Moodle</c:v>
                </c:pt>
                <c:pt idx="8">
                  <c:v>Info-Tech Research</c:v>
                </c:pt>
                <c:pt idx="9">
                  <c:v>Lynda.com/LinkedIn Learning</c:v>
                </c:pt>
                <c:pt idx="10">
                  <c:v>TeamDynamix</c:v>
                </c:pt>
                <c:pt idx="11">
                  <c:v>Blackboard</c:v>
                </c:pt>
                <c:pt idx="12">
                  <c:v>D2L</c:v>
                </c:pt>
                <c:pt idx="13">
                  <c:v>Shared Survey Tool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19</c:v>
                </c:pt>
                <c:pt idx="1">
                  <c:v>22</c:v>
                </c:pt>
                <c:pt idx="2">
                  <c:v>8</c:v>
                </c:pt>
                <c:pt idx="3">
                  <c:v>5</c:v>
                </c:pt>
                <c:pt idx="4">
                  <c:v>6</c:v>
                </c:pt>
                <c:pt idx="5">
                  <c:v>23</c:v>
                </c:pt>
                <c:pt idx="6">
                  <c:v>15</c:v>
                </c:pt>
                <c:pt idx="7">
                  <c:v>8</c:v>
                </c:pt>
                <c:pt idx="8">
                  <c:v>23</c:v>
                </c:pt>
                <c:pt idx="9">
                  <c:v>13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7-F441-B607-1C3BDAA59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-2065316720"/>
        <c:axId val="-2065674384"/>
      </c:barChart>
      <c:catAx>
        <c:axId val="-206531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674384"/>
        <c:crosses val="autoZero"/>
        <c:auto val="1"/>
        <c:lblAlgn val="ctr"/>
        <c:lblOffset val="100"/>
        <c:noMultiLvlLbl val="0"/>
      </c:catAx>
      <c:valAx>
        <c:axId val="-206567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316720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DADAD-56C5-47B9-93BF-0C390623A072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5789CB7-3ECA-44F5-BCE5-4BCC6A105F0E}">
      <dgm:prSet phldrT="[Text]" custT="1"/>
      <dgm:spPr/>
      <dgm:t>
        <a:bodyPr/>
        <a:lstStyle/>
        <a:p>
          <a:r>
            <a:rPr lang="en-CA" sz="2400"/>
            <a:t>Vendor/Manufacturer</a:t>
          </a:r>
        </a:p>
      </dgm:t>
    </dgm:pt>
    <dgm:pt modelId="{C206E55F-9CB9-44C1-B780-BDA1580ECC7C}" type="parTrans" cxnId="{6283D87D-2393-4F88-B4FC-EC831F0DB615}">
      <dgm:prSet/>
      <dgm:spPr/>
      <dgm:t>
        <a:bodyPr/>
        <a:lstStyle/>
        <a:p>
          <a:endParaRPr lang="en-CA"/>
        </a:p>
      </dgm:t>
    </dgm:pt>
    <dgm:pt modelId="{48DB0BC6-8CD0-4E7E-8EAD-7DE0B9E7ECFE}" type="sibTrans" cxnId="{6283D87D-2393-4F88-B4FC-EC831F0DB615}">
      <dgm:prSet/>
      <dgm:spPr/>
      <dgm:t>
        <a:bodyPr/>
        <a:lstStyle/>
        <a:p>
          <a:endParaRPr lang="en-CA"/>
        </a:p>
      </dgm:t>
    </dgm:pt>
    <dgm:pt modelId="{11D45A3E-00B5-4505-95D0-34C02DDD20F9}">
      <dgm:prSet phldrT="[Text]"/>
      <dgm:spPr/>
      <dgm:t>
        <a:bodyPr/>
        <a:lstStyle/>
        <a:p>
          <a:r>
            <a:rPr lang="en-CA"/>
            <a:t>VAR</a:t>
          </a:r>
        </a:p>
      </dgm:t>
    </dgm:pt>
    <dgm:pt modelId="{2B2768C2-1725-4635-B096-10E76F5C5F05}" type="parTrans" cxnId="{E5DC0758-23C8-4E21-AC36-C1589D9E1449}">
      <dgm:prSet/>
      <dgm:spPr/>
      <dgm:t>
        <a:bodyPr/>
        <a:lstStyle/>
        <a:p>
          <a:endParaRPr lang="en-CA"/>
        </a:p>
      </dgm:t>
    </dgm:pt>
    <dgm:pt modelId="{F4DD73ED-CFA9-47B8-B8C6-BF6F0CD4FC08}" type="sibTrans" cxnId="{E5DC0758-23C8-4E21-AC36-C1589D9E1449}">
      <dgm:prSet/>
      <dgm:spPr/>
      <dgm:t>
        <a:bodyPr/>
        <a:lstStyle/>
        <a:p>
          <a:endParaRPr lang="en-CA"/>
        </a:p>
      </dgm:t>
    </dgm:pt>
    <dgm:pt modelId="{F7924941-0C2D-4927-B6CD-31F43D8E4438}">
      <dgm:prSet phldrT="[Text]"/>
      <dgm:spPr/>
      <dgm:t>
        <a:bodyPr/>
        <a:lstStyle/>
        <a:p>
          <a:r>
            <a:rPr lang="en-CA"/>
            <a:t>Member Institution</a:t>
          </a:r>
        </a:p>
      </dgm:t>
    </dgm:pt>
    <dgm:pt modelId="{C3BBA589-9361-425D-92B8-17DD61DF367F}" type="parTrans" cxnId="{4FD70F9A-D423-41E5-BD18-1A59711889FF}">
      <dgm:prSet/>
      <dgm:spPr/>
      <dgm:t>
        <a:bodyPr/>
        <a:lstStyle/>
        <a:p>
          <a:endParaRPr lang="en-CA"/>
        </a:p>
      </dgm:t>
    </dgm:pt>
    <dgm:pt modelId="{3BB11949-1308-4E5E-BF3F-643C8BC5EF5A}" type="sibTrans" cxnId="{4FD70F9A-D423-41E5-BD18-1A59711889FF}">
      <dgm:prSet/>
      <dgm:spPr/>
      <dgm:t>
        <a:bodyPr/>
        <a:lstStyle/>
        <a:p>
          <a:endParaRPr lang="en-CA"/>
        </a:p>
      </dgm:t>
    </dgm:pt>
    <dgm:pt modelId="{A90CECD3-856E-4242-BD7F-B9749042A07C}" type="pres">
      <dgm:prSet presAssocID="{4A7DADAD-56C5-47B9-93BF-0C390623A07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B93F32A8-3C1A-41B3-83FC-5B7BDFE741BB}" type="pres">
      <dgm:prSet presAssocID="{4A7DADAD-56C5-47B9-93BF-0C390623A072}" presName="arrowNode" presStyleLbl="node1" presStyleIdx="0" presStyleCnt="1" custLinFactNeighborX="224" custLinFactNeighborY="-185"/>
      <dgm:spPr/>
    </dgm:pt>
    <dgm:pt modelId="{1D29B920-CA21-4B3C-8FED-00FF9DA4F3FC}" type="pres">
      <dgm:prSet presAssocID="{85789CB7-3ECA-44F5-BCE5-4BCC6A105F0E}" presName="txNode1" presStyleLbl="revTx" presStyleIdx="0" presStyleCnt="3" custScaleX="135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B051C-9458-4D7A-89A9-0D1693F156FA}" type="pres">
      <dgm:prSet presAssocID="{11D45A3E-00B5-4505-95D0-34C02DDD20F9}" presName="txNode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67F63-D4E9-451F-90DC-67FE7D5C23D2}" type="pres">
      <dgm:prSet presAssocID="{F4DD73ED-CFA9-47B8-B8C6-BF6F0CD4FC08}" presName="dotNode2" presStyleCnt="0"/>
      <dgm:spPr/>
    </dgm:pt>
    <dgm:pt modelId="{7534F1F7-0310-43D2-97CE-40A3CA5425CD}" type="pres">
      <dgm:prSet presAssocID="{F4DD73ED-CFA9-47B8-B8C6-BF6F0CD4FC08}" presName="dotRepeatNode" presStyleLbl="fgShp" presStyleIdx="0" presStyleCnt="1"/>
      <dgm:spPr/>
      <dgm:t>
        <a:bodyPr/>
        <a:lstStyle/>
        <a:p>
          <a:endParaRPr lang="en-US"/>
        </a:p>
      </dgm:t>
    </dgm:pt>
    <dgm:pt modelId="{5F3324FB-C51F-4E6B-8737-C65C6B68CFFD}" type="pres">
      <dgm:prSet presAssocID="{F7924941-0C2D-4927-B6CD-31F43D8E4438}" presName="txNode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DC0758-23C8-4E21-AC36-C1589D9E1449}" srcId="{4A7DADAD-56C5-47B9-93BF-0C390623A072}" destId="{11D45A3E-00B5-4505-95D0-34C02DDD20F9}" srcOrd="1" destOrd="0" parTransId="{2B2768C2-1725-4635-B096-10E76F5C5F05}" sibTransId="{F4DD73ED-CFA9-47B8-B8C6-BF6F0CD4FC08}"/>
    <dgm:cxn modelId="{4FD70F9A-D423-41E5-BD18-1A59711889FF}" srcId="{4A7DADAD-56C5-47B9-93BF-0C390623A072}" destId="{F7924941-0C2D-4927-B6CD-31F43D8E4438}" srcOrd="2" destOrd="0" parTransId="{C3BBA589-9361-425D-92B8-17DD61DF367F}" sibTransId="{3BB11949-1308-4E5E-BF3F-643C8BC5EF5A}"/>
    <dgm:cxn modelId="{6283D87D-2393-4F88-B4FC-EC831F0DB615}" srcId="{4A7DADAD-56C5-47B9-93BF-0C390623A072}" destId="{85789CB7-3ECA-44F5-BCE5-4BCC6A105F0E}" srcOrd="0" destOrd="0" parTransId="{C206E55F-9CB9-44C1-B780-BDA1580ECC7C}" sibTransId="{48DB0BC6-8CD0-4E7E-8EAD-7DE0B9E7ECFE}"/>
    <dgm:cxn modelId="{A97F95B7-064D-4445-AC44-F5C4A93AAA21}" type="presOf" srcId="{4A7DADAD-56C5-47B9-93BF-0C390623A072}" destId="{A90CECD3-856E-4242-BD7F-B9749042A07C}" srcOrd="0" destOrd="0" presId="urn:microsoft.com/office/officeart/2009/3/layout/DescendingProcess"/>
    <dgm:cxn modelId="{6AA37EE3-4846-4FF9-B127-8CF752D85A59}" type="presOf" srcId="{F4DD73ED-CFA9-47B8-B8C6-BF6F0CD4FC08}" destId="{7534F1F7-0310-43D2-97CE-40A3CA5425CD}" srcOrd="0" destOrd="0" presId="urn:microsoft.com/office/officeart/2009/3/layout/DescendingProcess"/>
    <dgm:cxn modelId="{6B7881FD-B889-4BEA-B6CC-00F2E35BBD10}" type="presOf" srcId="{F7924941-0C2D-4927-B6CD-31F43D8E4438}" destId="{5F3324FB-C51F-4E6B-8737-C65C6B68CFFD}" srcOrd="0" destOrd="0" presId="urn:microsoft.com/office/officeart/2009/3/layout/DescendingProcess"/>
    <dgm:cxn modelId="{E34DAD87-9496-4FF9-A0E8-3CFA7E545629}" type="presOf" srcId="{11D45A3E-00B5-4505-95D0-34C02DDD20F9}" destId="{F38B051C-9458-4D7A-89A9-0D1693F156FA}" srcOrd="0" destOrd="0" presId="urn:microsoft.com/office/officeart/2009/3/layout/DescendingProcess"/>
    <dgm:cxn modelId="{C2E37292-8350-4F41-80DE-C5E9454E84D2}" type="presOf" srcId="{85789CB7-3ECA-44F5-BCE5-4BCC6A105F0E}" destId="{1D29B920-CA21-4B3C-8FED-00FF9DA4F3FC}" srcOrd="0" destOrd="0" presId="urn:microsoft.com/office/officeart/2009/3/layout/DescendingProcess"/>
    <dgm:cxn modelId="{0CB1AA61-B803-42C6-87AB-8AA5181C7863}" type="presParOf" srcId="{A90CECD3-856E-4242-BD7F-B9749042A07C}" destId="{B93F32A8-3C1A-41B3-83FC-5B7BDFE741BB}" srcOrd="0" destOrd="0" presId="urn:microsoft.com/office/officeart/2009/3/layout/DescendingProcess"/>
    <dgm:cxn modelId="{03E2D2EB-1FFE-4C00-B7D1-3BC6DE705D23}" type="presParOf" srcId="{A90CECD3-856E-4242-BD7F-B9749042A07C}" destId="{1D29B920-CA21-4B3C-8FED-00FF9DA4F3FC}" srcOrd="1" destOrd="0" presId="urn:microsoft.com/office/officeart/2009/3/layout/DescendingProcess"/>
    <dgm:cxn modelId="{4AA851D8-19CE-43BE-9141-C1A4D21A0698}" type="presParOf" srcId="{A90CECD3-856E-4242-BD7F-B9749042A07C}" destId="{F38B051C-9458-4D7A-89A9-0D1693F156FA}" srcOrd="2" destOrd="0" presId="urn:microsoft.com/office/officeart/2009/3/layout/DescendingProcess"/>
    <dgm:cxn modelId="{9CEC9CF7-9D25-4208-95FA-EED94F811AE4}" type="presParOf" srcId="{A90CECD3-856E-4242-BD7F-B9749042A07C}" destId="{79467F63-D4E9-451F-90DC-67FE7D5C23D2}" srcOrd="3" destOrd="0" presId="urn:microsoft.com/office/officeart/2009/3/layout/DescendingProcess"/>
    <dgm:cxn modelId="{B6365C0A-2919-47B4-864E-5E5D1453F7CA}" type="presParOf" srcId="{79467F63-D4E9-451F-90DC-67FE7D5C23D2}" destId="{7534F1F7-0310-43D2-97CE-40A3CA5425CD}" srcOrd="0" destOrd="0" presId="urn:microsoft.com/office/officeart/2009/3/layout/DescendingProcess"/>
    <dgm:cxn modelId="{AF458351-587B-4E85-9518-7EFACEC5E6D3}" type="presParOf" srcId="{A90CECD3-856E-4242-BD7F-B9749042A07C}" destId="{5F3324FB-C51F-4E6B-8737-C65C6B68CFFD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372F7-4437-46E0-ACD1-68266A95558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67FA718-9FB3-482D-BC21-9B5087BCD20A}">
      <dgm:prSet phldrT="[Text]" custT="1"/>
      <dgm:spPr/>
      <dgm:t>
        <a:bodyPr/>
        <a:lstStyle/>
        <a:p>
          <a:r>
            <a:rPr lang="en-CA" sz="3200"/>
            <a:t>Member Institution</a:t>
          </a:r>
        </a:p>
      </dgm:t>
    </dgm:pt>
    <dgm:pt modelId="{27DFE63A-78FB-4C01-908C-2A769AB6C286}" type="parTrans" cxnId="{708A3D46-90C6-47D2-B362-184C244D8889}">
      <dgm:prSet/>
      <dgm:spPr/>
      <dgm:t>
        <a:bodyPr/>
        <a:lstStyle/>
        <a:p>
          <a:endParaRPr lang="en-CA"/>
        </a:p>
      </dgm:t>
    </dgm:pt>
    <dgm:pt modelId="{CFC265AE-A526-41FB-B2CF-942F246AE369}" type="sibTrans" cxnId="{708A3D46-90C6-47D2-B362-184C244D8889}">
      <dgm:prSet/>
      <dgm:spPr/>
      <dgm:t>
        <a:bodyPr/>
        <a:lstStyle/>
        <a:p>
          <a:endParaRPr lang="en-CA"/>
        </a:p>
      </dgm:t>
    </dgm:pt>
    <dgm:pt modelId="{4B66DBEE-DD1B-4A25-B07F-AB17BB219903}">
      <dgm:prSet phldrT="[Text]"/>
      <dgm:spPr/>
      <dgm:t>
        <a:bodyPr/>
        <a:lstStyle/>
        <a:p>
          <a:r>
            <a:rPr lang="en-CA"/>
            <a:t>Vendor</a:t>
          </a:r>
        </a:p>
      </dgm:t>
    </dgm:pt>
    <dgm:pt modelId="{4FF45AFE-194D-486E-AFA0-8627804D43B2}" type="parTrans" cxnId="{85F13447-B3E6-4172-87B6-9EACE632315B}">
      <dgm:prSet/>
      <dgm:spPr/>
      <dgm:t>
        <a:bodyPr/>
        <a:lstStyle/>
        <a:p>
          <a:endParaRPr lang="en-CA"/>
        </a:p>
      </dgm:t>
    </dgm:pt>
    <dgm:pt modelId="{F94D3366-BFEF-4B49-BF30-C8915664E2C4}" type="sibTrans" cxnId="{85F13447-B3E6-4172-87B6-9EACE632315B}">
      <dgm:prSet/>
      <dgm:spPr/>
      <dgm:t>
        <a:bodyPr/>
        <a:lstStyle/>
        <a:p>
          <a:endParaRPr lang="en-CA"/>
        </a:p>
      </dgm:t>
    </dgm:pt>
    <dgm:pt modelId="{1CA631E7-9E90-45BE-9967-752E118F2AA7}">
      <dgm:prSet phldrT="[Text]"/>
      <dgm:spPr/>
      <dgm:t>
        <a:bodyPr/>
        <a:lstStyle/>
        <a:p>
          <a:endParaRPr lang="en-CA"/>
        </a:p>
      </dgm:t>
    </dgm:pt>
    <dgm:pt modelId="{531FAB92-FA43-4322-8158-D9B7F1532556}" type="parTrans" cxnId="{C3DA2488-9A17-4E13-8F78-3E0A8CE6DDA5}">
      <dgm:prSet/>
      <dgm:spPr/>
      <dgm:t>
        <a:bodyPr/>
        <a:lstStyle/>
        <a:p>
          <a:endParaRPr lang="en-CA"/>
        </a:p>
      </dgm:t>
    </dgm:pt>
    <dgm:pt modelId="{D27C9D28-9BE6-4FAB-909F-8AE1E42C041C}" type="sibTrans" cxnId="{C3DA2488-9A17-4E13-8F78-3E0A8CE6DDA5}">
      <dgm:prSet/>
      <dgm:spPr/>
      <dgm:t>
        <a:bodyPr/>
        <a:lstStyle/>
        <a:p>
          <a:endParaRPr lang="en-CA"/>
        </a:p>
      </dgm:t>
    </dgm:pt>
    <dgm:pt modelId="{B0AD4498-F616-411A-9F28-7555E2273011}" type="pres">
      <dgm:prSet presAssocID="{A29372F7-4437-46E0-ACD1-68266A9555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4091D5-96F3-46D5-9764-613A133FEE64}" type="pres">
      <dgm:prSet presAssocID="{E67FA718-9FB3-482D-BC21-9B5087BCD20A}" presName="dummy" presStyleCnt="0"/>
      <dgm:spPr/>
    </dgm:pt>
    <dgm:pt modelId="{7CEC9089-7F36-4FF5-8BAD-73313C35EAE4}" type="pres">
      <dgm:prSet presAssocID="{E67FA718-9FB3-482D-BC21-9B5087BCD20A}" presName="node" presStyleLbl="revTx" presStyleIdx="0" presStyleCnt="3" custScaleX="122068" custScaleY="75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612D2-410F-4DFD-BEC3-832C0660FCE8}" type="pres">
      <dgm:prSet presAssocID="{CFC265AE-A526-41FB-B2CF-942F246AE369}" presName="sibTrans" presStyleLbl="node1" presStyleIdx="0" presStyleCnt="3"/>
      <dgm:spPr/>
      <dgm:t>
        <a:bodyPr/>
        <a:lstStyle/>
        <a:p>
          <a:endParaRPr lang="en-US"/>
        </a:p>
      </dgm:t>
    </dgm:pt>
    <dgm:pt modelId="{FFE0EACB-40B4-404B-AFD5-41A8B47E3BF3}" type="pres">
      <dgm:prSet presAssocID="{4B66DBEE-DD1B-4A25-B07F-AB17BB219903}" presName="dummy" presStyleCnt="0"/>
      <dgm:spPr/>
    </dgm:pt>
    <dgm:pt modelId="{091C665D-BFF8-4A47-AF42-8631ADAF7D03}" type="pres">
      <dgm:prSet presAssocID="{4B66DBEE-DD1B-4A25-B07F-AB17BB219903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37DA3-7F05-4B22-A848-4D24EB9DF5E2}" type="pres">
      <dgm:prSet presAssocID="{F94D3366-BFEF-4B49-BF30-C8915664E2C4}" presName="sibTrans" presStyleLbl="node1" presStyleIdx="1" presStyleCnt="3"/>
      <dgm:spPr/>
      <dgm:t>
        <a:bodyPr/>
        <a:lstStyle/>
        <a:p>
          <a:endParaRPr lang="en-US"/>
        </a:p>
      </dgm:t>
    </dgm:pt>
    <dgm:pt modelId="{BDBF6636-0304-4668-AAAF-1C2BF8039E61}" type="pres">
      <dgm:prSet presAssocID="{1CA631E7-9E90-45BE-9967-752E118F2AA7}" presName="dummy" presStyleCnt="0"/>
      <dgm:spPr/>
    </dgm:pt>
    <dgm:pt modelId="{30601F61-9A14-4A54-93EC-75A39E17613B}" type="pres">
      <dgm:prSet presAssocID="{1CA631E7-9E90-45BE-9967-752E118F2AA7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AD51D-A30F-4A21-9D40-9FB2A2D286A2}" type="pres">
      <dgm:prSet presAssocID="{D27C9D28-9BE6-4FAB-909F-8AE1E42C041C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08A3D46-90C6-47D2-B362-184C244D8889}" srcId="{A29372F7-4437-46E0-ACD1-68266A955585}" destId="{E67FA718-9FB3-482D-BC21-9B5087BCD20A}" srcOrd="0" destOrd="0" parTransId="{27DFE63A-78FB-4C01-908C-2A769AB6C286}" sibTransId="{CFC265AE-A526-41FB-B2CF-942F246AE369}"/>
    <dgm:cxn modelId="{2A2B3E54-136B-4AEF-8DAB-0DB1A8B70107}" type="presOf" srcId="{D27C9D28-9BE6-4FAB-909F-8AE1E42C041C}" destId="{8EEAD51D-A30F-4A21-9D40-9FB2A2D286A2}" srcOrd="0" destOrd="0" presId="urn:microsoft.com/office/officeart/2005/8/layout/cycle1"/>
    <dgm:cxn modelId="{4F7F88E1-D9CB-4F22-97FD-187F330798F5}" type="presOf" srcId="{4B66DBEE-DD1B-4A25-B07F-AB17BB219903}" destId="{091C665D-BFF8-4A47-AF42-8631ADAF7D03}" srcOrd="0" destOrd="0" presId="urn:microsoft.com/office/officeart/2005/8/layout/cycle1"/>
    <dgm:cxn modelId="{4D0BC2BB-161C-4012-891A-F398189EBA00}" type="presOf" srcId="{CFC265AE-A526-41FB-B2CF-942F246AE369}" destId="{780612D2-410F-4DFD-BEC3-832C0660FCE8}" srcOrd="0" destOrd="0" presId="urn:microsoft.com/office/officeart/2005/8/layout/cycle1"/>
    <dgm:cxn modelId="{61463A0B-6C18-44B5-92EB-D28BDD43922D}" type="presOf" srcId="{A29372F7-4437-46E0-ACD1-68266A955585}" destId="{B0AD4498-F616-411A-9F28-7555E2273011}" srcOrd="0" destOrd="0" presId="urn:microsoft.com/office/officeart/2005/8/layout/cycle1"/>
    <dgm:cxn modelId="{E98EB92B-F4C5-4378-B239-EBE2EDF9665B}" type="presOf" srcId="{F94D3366-BFEF-4B49-BF30-C8915664E2C4}" destId="{6AA37DA3-7F05-4B22-A848-4D24EB9DF5E2}" srcOrd="0" destOrd="0" presId="urn:microsoft.com/office/officeart/2005/8/layout/cycle1"/>
    <dgm:cxn modelId="{91E0AD0D-268A-4028-A26B-FF47E7DDAF2D}" type="presOf" srcId="{E67FA718-9FB3-482D-BC21-9B5087BCD20A}" destId="{7CEC9089-7F36-4FF5-8BAD-73313C35EAE4}" srcOrd="0" destOrd="0" presId="urn:microsoft.com/office/officeart/2005/8/layout/cycle1"/>
    <dgm:cxn modelId="{C3DA2488-9A17-4E13-8F78-3E0A8CE6DDA5}" srcId="{A29372F7-4437-46E0-ACD1-68266A955585}" destId="{1CA631E7-9E90-45BE-9967-752E118F2AA7}" srcOrd="2" destOrd="0" parTransId="{531FAB92-FA43-4322-8158-D9B7F1532556}" sibTransId="{D27C9D28-9BE6-4FAB-909F-8AE1E42C041C}"/>
    <dgm:cxn modelId="{626D5B58-00B2-41E2-A960-04C7E3D51DDD}" type="presOf" srcId="{1CA631E7-9E90-45BE-9967-752E118F2AA7}" destId="{30601F61-9A14-4A54-93EC-75A39E17613B}" srcOrd="0" destOrd="0" presId="urn:microsoft.com/office/officeart/2005/8/layout/cycle1"/>
    <dgm:cxn modelId="{85F13447-B3E6-4172-87B6-9EACE632315B}" srcId="{A29372F7-4437-46E0-ACD1-68266A955585}" destId="{4B66DBEE-DD1B-4A25-B07F-AB17BB219903}" srcOrd="1" destOrd="0" parTransId="{4FF45AFE-194D-486E-AFA0-8627804D43B2}" sibTransId="{F94D3366-BFEF-4B49-BF30-C8915664E2C4}"/>
    <dgm:cxn modelId="{1E181DE7-4E6D-4F6E-B890-C8F357C20744}" type="presParOf" srcId="{B0AD4498-F616-411A-9F28-7555E2273011}" destId="{434091D5-96F3-46D5-9764-613A133FEE64}" srcOrd="0" destOrd="0" presId="urn:microsoft.com/office/officeart/2005/8/layout/cycle1"/>
    <dgm:cxn modelId="{69D6C8DC-6D26-4E34-923C-29414FBB9F26}" type="presParOf" srcId="{B0AD4498-F616-411A-9F28-7555E2273011}" destId="{7CEC9089-7F36-4FF5-8BAD-73313C35EAE4}" srcOrd="1" destOrd="0" presId="urn:microsoft.com/office/officeart/2005/8/layout/cycle1"/>
    <dgm:cxn modelId="{A557E021-BBAF-40BD-A855-2FCD98A48294}" type="presParOf" srcId="{B0AD4498-F616-411A-9F28-7555E2273011}" destId="{780612D2-410F-4DFD-BEC3-832C0660FCE8}" srcOrd="2" destOrd="0" presId="urn:microsoft.com/office/officeart/2005/8/layout/cycle1"/>
    <dgm:cxn modelId="{77F1173B-5C09-41B2-A6F6-7845B4455F5C}" type="presParOf" srcId="{B0AD4498-F616-411A-9F28-7555E2273011}" destId="{FFE0EACB-40B4-404B-AFD5-41A8B47E3BF3}" srcOrd="3" destOrd="0" presId="urn:microsoft.com/office/officeart/2005/8/layout/cycle1"/>
    <dgm:cxn modelId="{1E36331C-4E04-4998-8C79-7DF391171CA4}" type="presParOf" srcId="{B0AD4498-F616-411A-9F28-7555E2273011}" destId="{091C665D-BFF8-4A47-AF42-8631ADAF7D03}" srcOrd="4" destOrd="0" presId="urn:microsoft.com/office/officeart/2005/8/layout/cycle1"/>
    <dgm:cxn modelId="{AC39A9E9-FAD6-4416-A7C6-DF5959E790FC}" type="presParOf" srcId="{B0AD4498-F616-411A-9F28-7555E2273011}" destId="{6AA37DA3-7F05-4B22-A848-4D24EB9DF5E2}" srcOrd="5" destOrd="0" presId="urn:microsoft.com/office/officeart/2005/8/layout/cycle1"/>
    <dgm:cxn modelId="{99B36A32-1E63-4595-8A5C-3EE671BFD27B}" type="presParOf" srcId="{B0AD4498-F616-411A-9F28-7555E2273011}" destId="{BDBF6636-0304-4668-AAAF-1C2BF8039E61}" srcOrd="6" destOrd="0" presId="urn:microsoft.com/office/officeart/2005/8/layout/cycle1"/>
    <dgm:cxn modelId="{E5BA421C-734E-4A38-AE25-9B57AC497442}" type="presParOf" srcId="{B0AD4498-F616-411A-9F28-7555E2273011}" destId="{30601F61-9A14-4A54-93EC-75A39E17613B}" srcOrd="7" destOrd="0" presId="urn:microsoft.com/office/officeart/2005/8/layout/cycle1"/>
    <dgm:cxn modelId="{92A13B21-A9CB-493D-970F-F9A763FDC8AB}" type="presParOf" srcId="{B0AD4498-F616-411A-9F28-7555E2273011}" destId="{8EEAD51D-A30F-4A21-9D40-9FB2A2D286A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F32A8-3C1A-41B3-83FC-5B7BDFE741BB}">
      <dsp:nvSpPr>
        <dsp:cNvPr id="0" name=""/>
        <dsp:cNvSpPr/>
      </dsp:nvSpPr>
      <dsp:spPr>
        <a:xfrm rot="4396374">
          <a:off x="506669" y="1141774"/>
          <a:ext cx="4576718" cy="319169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4F1F7-0310-43D2-97CE-40A3CA5425CD}">
      <dsp:nvSpPr>
        <dsp:cNvPr id="0" name=""/>
        <dsp:cNvSpPr/>
      </dsp:nvSpPr>
      <dsp:spPr>
        <a:xfrm>
          <a:off x="2921060" y="2155231"/>
          <a:ext cx="115576" cy="11557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9B920-CA21-4B3C-8FED-00FF9DA4F3FC}">
      <dsp:nvSpPr>
        <dsp:cNvPr id="0" name=""/>
        <dsp:cNvSpPr/>
      </dsp:nvSpPr>
      <dsp:spPr>
        <a:xfrm>
          <a:off x="-190062" y="96591"/>
          <a:ext cx="2918031" cy="84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/>
            <a:t>Vendor/Manufacturer</a:t>
          </a:r>
        </a:p>
      </dsp:txBody>
      <dsp:txXfrm>
        <a:off x="-190062" y="96591"/>
        <a:ext cx="2918031" cy="848267"/>
      </dsp:txXfrm>
    </dsp:sp>
    <dsp:sp modelId="{F38B051C-9458-4D7A-89A9-0D1693F156FA}">
      <dsp:nvSpPr>
        <dsp:cNvPr id="0" name=""/>
        <dsp:cNvSpPr/>
      </dsp:nvSpPr>
      <dsp:spPr>
        <a:xfrm>
          <a:off x="3455893" y="1788885"/>
          <a:ext cx="2566009" cy="84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/>
            <a:t>VAR</a:t>
          </a:r>
        </a:p>
      </dsp:txBody>
      <dsp:txXfrm>
        <a:off x="3455893" y="1788885"/>
        <a:ext cx="2566009" cy="848267"/>
      </dsp:txXfrm>
    </dsp:sp>
    <dsp:sp modelId="{5F3324FB-C51F-4E6B-8737-C65C6B68CFFD}">
      <dsp:nvSpPr>
        <dsp:cNvPr id="0" name=""/>
        <dsp:cNvSpPr/>
      </dsp:nvSpPr>
      <dsp:spPr>
        <a:xfrm>
          <a:off x="3105982" y="4549996"/>
          <a:ext cx="2915920" cy="84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/>
            <a:t>Member Institution</a:t>
          </a:r>
        </a:p>
      </dsp:txBody>
      <dsp:txXfrm>
        <a:off x="3105982" y="4549996"/>
        <a:ext cx="2915920" cy="848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C9089-7F36-4FF5-8BAD-73313C35EAE4}">
      <dsp:nvSpPr>
        <dsp:cNvPr id="0" name=""/>
        <dsp:cNvSpPr/>
      </dsp:nvSpPr>
      <dsp:spPr>
        <a:xfrm>
          <a:off x="2717339" y="554394"/>
          <a:ext cx="2122831" cy="131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/>
            <a:t>Member Institution</a:t>
          </a:r>
        </a:p>
      </dsp:txBody>
      <dsp:txXfrm>
        <a:off x="2717339" y="554394"/>
        <a:ext cx="2122831" cy="1311700"/>
      </dsp:txXfrm>
    </dsp:sp>
    <dsp:sp modelId="{780612D2-410F-4DFD-BEC3-832C0660FCE8}">
      <dsp:nvSpPr>
        <dsp:cNvPr id="0" name=""/>
        <dsp:cNvSpPr/>
      </dsp:nvSpPr>
      <dsp:spPr>
        <a:xfrm>
          <a:off x="261855" y="-1043"/>
          <a:ext cx="4110400" cy="4110400"/>
        </a:xfrm>
        <a:prstGeom prst="circularArrow">
          <a:avLst>
            <a:gd name="adj1" fmla="val 8250"/>
            <a:gd name="adj2" fmla="val 576265"/>
            <a:gd name="adj3" fmla="val 2963178"/>
            <a:gd name="adj4" fmla="val 21216160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C665D-BFF8-4A47-AF42-8631ADAF7D03}">
      <dsp:nvSpPr>
        <dsp:cNvPr id="0" name=""/>
        <dsp:cNvSpPr/>
      </dsp:nvSpPr>
      <dsp:spPr>
        <a:xfrm>
          <a:off x="1447527" y="2872453"/>
          <a:ext cx="1739056" cy="173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300" kern="1200"/>
            <a:t>Vendor</a:t>
          </a:r>
        </a:p>
      </dsp:txBody>
      <dsp:txXfrm>
        <a:off x="1447527" y="2872453"/>
        <a:ext cx="1739056" cy="1739056"/>
      </dsp:txXfrm>
    </dsp:sp>
    <dsp:sp modelId="{6AA37DA3-7F05-4B22-A848-4D24EB9DF5E2}">
      <dsp:nvSpPr>
        <dsp:cNvPr id="0" name=""/>
        <dsp:cNvSpPr/>
      </dsp:nvSpPr>
      <dsp:spPr>
        <a:xfrm>
          <a:off x="261855" y="-1043"/>
          <a:ext cx="4110400" cy="4110400"/>
        </a:xfrm>
        <a:prstGeom prst="circularArrow">
          <a:avLst>
            <a:gd name="adj1" fmla="val 8250"/>
            <a:gd name="adj2" fmla="val 576265"/>
            <a:gd name="adj3" fmla="val 10171559"/>
            <a:gd name="adj4" fmla="val 7260557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01F61-9A14-4A54-93EC-75A39E17613B}">
      <dsp:nvSpPr>
        <dsp:cNvPr id="0" name=""/>
        <dsp:cNvSpPr/>
      </dsp:nvSpPr>
      <dsp:spPr>
        <a:xfrm>
          <a:off x="-14171" y="340716"/>
          <a:ext cx="1739056" cy="173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4300" kern="1200"/>
        </a:p>
      </dsp:txBody>
      <dsp:txXfrm>
        <a:off x="-14171" y="340716"/>
        <a:ext cx="1739056" cy="1739056"/>
      </dsp:txXfrm>
    </dsp:sp>
    <dsp:sp modelId="{8EEAD51D-A30F-4A21-9D40-9FB2A2D286A2}">
      <dsp:nvSpPr>
        <dsp:cNvPr id="0" name=""/>
        <dsp:cNvSpPr/>
      </dsp:nvSpPr>
      <dsp:spPr>
        <a:xfrm>
          <a:off x="261855" y="-1043"/>
          <a:ext cx="4110400" cy="4110400"/>
        </a:xfrm>
        <a:prstGeom prst="circularArrow">
          <a:avLst>
            <a:gd name="adj1" fmla="val 8250"/>
            <a:gd name="adj2" fmla="val 576265"/>
            <a:gd name="adj3" fmla="val 17262034"/>
            <a:gd name="adj4" fmla="val 14967647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D89DE-5BAD-4CE8-A3F8-8C9EA4840AA7}" type="datetimeFigureOut">
              <a:rPr lang="en-CA" smtClean="0"/>
              <a:t>2020-06-24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B804-5EA8-4D7A-9D15-44164C36B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97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from a state system or shared service organization?</a:t>
            </a:r>
          </a:p>
          <a:p>
            <a:r>
              <a:rPr lang="en-US"/>
              <a:t>How many are in an IT department or group at their institution? Teaching and Learning? Other?</a:t>
            </a:r>
          </a:p>
          <a:p>
            <a:r>
              <a:rPr lang="en-US"/>
              <a:t>How many run a shared service with multiple departments or organizations outside of a network or infrastructure?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9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DEAN</a:t>
            </a:r>
          </a:p>
          <a:p>
            <a:r>
              <a:rPr lang="en-US"/>
              <a:t>Founded in network services – 3</a:t>
            </a:r>
            <a:r>
              <a:rPr lang="en-US" baseline="30000"/>
              <a:t>rd</a:t>
            </a:r>
            <a:r>
              <a:rPr lang="en-US"/>
              <a:t> largest purchaser of commercial internet</a:t>
            </a:r>
          </a:p>
          <a:p>
            <a:r>
              <a:rPr lang="en-US"/>
              <a:t>CANARIE is the same as INTERNET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29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START: 2:25-2:30pm</a:t>
            </a:r>
          </a:p>
          <a:p>
            <a:r>
              <a:rPr lang="en-US"/>
              <a:t>Devon</a:t>
            </a:r>
          </a:p>
          <a:p>
            <a:r>
              <a:rPr lang="en-US"/>
              <a:t>5-10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326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Devon</a:t>
            </a:r>
          </a:p>
          <a:p>
            <a:r>
              <a:rPr lang="en-CA" err="1"/>
              <a:t>BlueJeans</a:t>
            </a:r>
            <a:endParaRPr lang="en-CA"/>
          </a:p>
          <a:p>
            <a:r>
              <a:rPr lang="en-CA"/>
              <a:t> - 3.6M and 61k meeting</a:t>
            </a:r>
          </a:p>
          <a:p>
            <a:r>
              <a:rPr lang="en-CA"/>
              <a:t>Desire2Learn</a:t>
            </a:r>
          </a:p>
          <a:p>
            <a:r>
              <a:rPr lang="en-CA" err="1"/>
              <a:t>TeamDynamix</a:t>
            </a:r>
            <a:endParaRPr lang="en-CA"/>
          </a:p>
          <a:p>
            <a:r>
              <a:rPr lang="en-CA"/>
              <a:t> - started 1 year ago and already 5 members</a:t>
            </a:r>
          </a:p>
          <a:p>
            <a:r>
              <a:rPr lang="en-CA"/>
              <a:t>Sector contract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098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Devon </a:t>
            </a:r>
          </a:p>
          <a:p>
            <a:r>
              <a:rPr lang="en-CA"/>
              <a:t>- 25 potential members for participation </a:t>
            </a:r>
          </a:p>
          <a:p>
            <a:r>
              <a:rPr lang="en-CA"/>
              <a:t>- Minimum threshold for starting services</a:t>
            </a:r>
          </a:p>
          <a:p>
            <a:r>
              <a:rPr lang="en-CA"/>
              <a:t>- Highlight </a:t>
            </a:r>
            <a:r>
              <a:rPr lang="en-CA" err="1"/>
              <a:t>educloud</a:t>
            </a:r>
            <a:r>
              <a:rPr lang="en-CA"/>
              <a:t> as popular service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46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140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DEAN</a:t>
            </a:r>
          </a:p>
          <a:p>
            <a:r>
              <a:rPr lang="en-CA"/>
              <a:t>What is </a:t>
            </a:r>
            <a:r>
              <a:rPr lang="en-CA" err="1"/>
              <a:t>EduCloud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569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solidFill>
                  <a:srgbClr val="0070C0"/>
                </a:solidFill>
              </a:rPr>
              <a:t>DEAN</a:t>
            </a:r>
          </a:p>
          <a:p>
            <a:r>
              <a:rPr lang="en-CA"/>
              <a:t>How is </a:t>
            </a:r>
            <a:r>
              <a:rPr lang="en-CA" err="1"/>
              <a:t>EduCloud</a:t>
            </a:r>
            <a:r>
              <a:rPr lang="en-CA"/>
              <a:t> being used – BCNET services being hosted in </a:t>
            </a:r>
            <a:r>
              <a:rPr lang="en-CA" err="1"/>
              <a:t>educloud</a:t>
            </a:r>
            <a:r>
              <a:rPr lang="en-CA"/>
              <a:t>, how members use it 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813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START: 2:35-2:40pm</a:t>
            </a:r>
          </a:p>
          <a:p>
            <a:r>
              <a:rPr lang="en-US"/>
              <a:t>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261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Service inputs: legal requirement, government, Board, member associations, committees/working groups</a:t>
            </a:r>
          </a:p>
          <a:p>
            <a:endParaRPr lang="en-US"/>
          </a:p>
          <a:p>
            <a:r>
              <a:rPr lang="en-US"/>
              <a:t>Rational: # and size of interested members, costs, savings, duplication </a:t>
            </a:r>
          </a:p>
          <a:p>
            <a:endParaRPr lang="en-US"/>
          </a:p>
          <a:p>
            <a:r>
              <a:rPr lang="en-US"/>
              <a:t>SSTC oversite </a:t>
            </a:r>
          </a:p>
          <a:p>
            <a:r>
              <a:rPr lang="en-US"/>
              <a:t>Annual service reviews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736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DEAN</a:t>
            </a:r>
          </a:p>
          <a:p>
            <a:r>
              <a:rPr lang="en-CA"/>
              <a:t>Traditional model is linear and has multiple levels of profit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07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121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Devon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45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Devon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1598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Devon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37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Devon</a:t>
            </a:r>
          </a:p>
          <a:p>
            <a:r>
              <a:rPr lang="en-CA"/>
              <a:t>Cost Savings</a:t>
            </a:r>
          </a:p>
          <a:p>
            <a:pPr>
              <a:spcBef>
                <a:spcPts val="0"/>
              </a:spcBef>
            </a:pPr>
            <a:r>
              <a:rPr lang="en-CA" sz="1200"/>
              <a:t>	Leverage BCNET’s buying power</a:t>
            </a:r>
          </a:p>
          <a:p>
            <a:pPr>
              <a:spcBef>
                <a:spcPts val="0"/>
              </a:spcBef>
            </a:pPr>
            <a:r>
              <a:rPr lang="en-CA" sz="1200"/>
              <a:t>	Infrastructure, maintenance and staff costs</a:t>
            </a:r>
          </a:p>
          <a:p>
            <a:r>
              <a:rPr lang="en-CA"/>
              <a:t>Vendor</a:t>
            </a:r>
          </a:p>
          <a:p>
            <a:pPr>
              <a:spcBef>
                <a:spcPts val="0"/>
              </a:spcBef>
            </a:pPr>
            <a:r>
              <a:rPr lang="en-CA" sz="1200"/>
              <a:t>	Contract negotiations and renewals</a:t>
            </a:r>
          </a:p>
          <a:p>
            <a:pPr>
              <a:spcBef>
                <a:spcPts val="0"/>
              </a:spcBef>
            </a:pPr>
            <a:r>
              <a:rPr lang="en-CA" sz="1200"/>
              <a:t>	Transparency and trust</a:t>
            </a:r>
          </a:p>
          <a:p>
            <a:r>
              <a:rPr lang="en-CA"/>
              <a:t>Reliable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200"/>
              <a:t>	Dependable infrastructure - </a:t>
            </a:r>
            <a:r>
              <a:rPr lang="en-CA" sz="1200" err="1"/>
              <a:t>EduCloud</a:t>
            </a:r>
            <a:r>
              <a:rPr lang="en-CA" sz="120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200"/>
              <a:t>	Dedicated/specialized service support staff</a:t>
            </a:r>
            <a:endParaRPr lang="en-CA"/>
          </a:p>
          <a:p>
            <a:r>
              <a:rPr lang="en-CA"/>
              <a:t>Trust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39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Under 1minute</a:t>
            </a:r>
          </a:p>
          <a:p>
            <a:r>
              <a:rPr lang="en-CA"/>
              <a:t>How we started – network</a:t>
            </a:r>
          </a:p>
          <a:p>
            <a:r>
              <a:rPr lang="en-CA"/>
              <a:t>What are shared services? Nobody really knows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48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81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START: 2:18pm </a:t>
            </a:r>
          </a:p>
          <a:p>
            <a:r>
              <a:rPr lang="en-US"/>
              <a:t>5 - 10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22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Physical area is large with population gathered mostly in south west  Alaska only larger state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45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Physical area is large with population gathered mostly in south west  Alaska only larger state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136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DEAN</a:t>
            </a:r>
          </a:p>
          <a:p>
            <a:r>
              <a:rPr lang="en-US"/>
              <a:t>FTE size difference</a:t>
            </a:r>
          </a:p>
          <a:p>
            <a:r>
              <a:rPr lang="en-US"/>
              <a:t>Ethnic diversity </a:t>
            </a:r>
          </a:p>
          <a:p>
            <a:r>
              <a:rPr lang="en-US"/>
              <a:t>Buying power by size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2288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DEAN</a:t>
            </a:r>
          </a:p>
          <a:p>
            <a:r>
              <a:rPr lang="en-US"/>
              <a:t>Who are members are, PSI’s, Research Inst, Network connection vs shared services</a:t>
            </a:r>
          </a:p>
          <a:p>
            <a:r>
              <a:rPr lang="en-US"/>
              <a:t>For north east member to visit all sites in person it is a 2,000 mile road trip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B804-5EA8-4D7A-9D15-44164C36BA1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27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svg"/><Relationship Id="rId5" Type="http://schemas.openxmlformats.org/officeDocument/2006/relationships/image" Target="../media/image35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evon.keys@bc.net" TargetMode="External"/><Relationship Id="rId2" Type="http://schemas.openxmlformats.org/officeDocument/2006/relationships/hyperlink" Target="mailto:dean.crawford@bc.net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8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355" y="1708893"/>
            <a:ext cx="10023290" cy="2310415"/>
          </a:xfrm>
        </p:spPr>
        <p:txBody>
          <a:bodyPr>
            <a:normAutofit/>
          </a:bodyPr>
          <a:lstStyle/>
          <a:p>
            <a:r>
              <a:rPr lang="en-US" sz="7200"/>
              <a:t>The 3 New S’s of IT: </a:t>
            </a:r>
            <a:r>
              <a:rPr lang="en-US" sz="7200">
                <a:solidFill>
                  <a:schemeClr val="tx1"/>
                </a:solidFill>
              </a:rPr>
              <a:t>Sectoral Shared Services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CDDE-FC67-4D0C-AA4E-880EB11B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Our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384EE-4AC8-4F07-A6F7-88178BC43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68" y="163374"/>
            <a:ext cx="7763301" cy="6566068"/>
          </a:xfrm>
          <a:prstGeom prst="rect">
            <a:avLst/>
          </a:prstGeom>
        </p:spPr>
      </p:pic>
      <p:pic>
        <p:nvPicPr>
          <p:cNvPr id="1026" name="Picture 2" descr="Image result for CANARIE">
            <a:extLst>
              <a:ext uri="{FF2B5EF4-FFF2-40B4-BE49-F238E27FC236}">
                <a16:creationId xmlns:a16="http://schemas.microsoft.com/office/drawing/2014/main" id="{774476B6-5B12-408F-9D83-2652BA7E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35" y="1027906"/>
            <a:ext cx="2454967" cy="20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3939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138-1A3E-45F6-9C2A-6AAB440F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D3E418-0704-4C2E-93F3-286B14F68C5F}"/>
              </a:ext>
            </a:extLst>
          </p:cNvPr>
          <p:cNvSpPr txBox="1">
            <a:spLocks/>
          </p:cNvSpPr>
          <p:nvPr/>
        </p:nvSpPr>
        <p:spPr>
          <a:xfrm>
            <a:off x="930667" y="2750825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shared service offerings that BCNET makes available to its members</a:t>
            </a:r>
          </a:p>
        </p:txBody>
      </p:sp>
    </p:spTree>
    <p:extLst>
      <p:ext uri="{BB962C8B-B14F-4D97-AF65-F5344CB8AC3E}">
        <p14:creationId xmlns:p14="http://schemas.microsoft.com/office/powerpoint/2010/main" val="15013424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92AB-8341-4DB4-BF6D-615AA4B0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Our Current Shared Service Portfolio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3EB817-0251-400B-8C0E-485D7DDB827E}"/>
              </a:ext>
            </a:extLst>
          </p:cNvPr>
          <p:cNvGrpSpPr/>
          <p:nvPr/>
        </p:nvGrpSpPr>
        <p:grpSpPr>
          <a:xfrm>
            <a:off x="1170688" y="365124"/>
            <a:ext cx="9559044" cy="6267169"/>
            <a:chOff x="-54434" y="-105226"/>
            <a:chExt cx="9113856" cy="59342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78E8DD-701C-49B1-A79E-292B9173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434" y="-105226"/>
              <a:ext cx="9113856" cy="5934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346AE5-DE5C-4394-B5A9-C6A68913AB0D}"/>
                </a:ext>
              </a:extLst>
            </p:cNvPr>
            <p:cNvSpPr txBox="1"/>
            <p:nvPr/>
          </p:nvSpPr>
          <p:spPr>
            <a:xfrm>
              <a:off x="1295400" y="1627580"/>
              <a:ext cx="27051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IT Shared Services</a:t>
              </a:r>
              <a:endParaRPr lang="en-US" sz="1100" b="1"/>
            </a:p>
            <a:p>
              <a:r>
                <a:rPr lang="en-US" sz="1400" err="1"/>
                <a:t>EduCloud</a:t>
              </a:r>
              <a:r>
                <a:rPr lang="en-US" sz="1400"/>
                <a:t> – Server and Backup</a:t>
              </a:r>
            </a:p>
            <a:p>
              <a:r>
                <a:rPr lang="en-US" sz="1400"/>
                <a:t>DATA-SAFE </a:t>
              </a:r>
            </a:p>
            <a:p>
              <a:r>
                <a:rPr lang="en-US" sz="1400"/>
                <a:t>Video Conferencing (</a:t>
              </a:r>
              <a:r>
                <a:rPr lang="en-US" sz="1400" err="1"/>
                <a:t>BlueJeans</a:t>
              </a:r>
              <a:r>
                <a:rPr lang="en-US" sz="1400"/>
                <a:t>)</a:t>
              </a:r>
            </a:p>
            <a:p>
              <a:r>
                <a:rPr lang="en-US" sz="1400"/>
                <a:t>Digital Signage (Cool Sign)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63044F-FFE5-49AA-B169-9A592BE73D5E}"/>
                </a:ext>
              </a:extLst>
            </p:cNvPr>
            <p:cNvSpPr txBox="1"/>
            <p:nvPr/>
          </p:nvSpPr>
          <p:spPr>
            <a:xfrm>
              <a:off x="5918200" y="1541888"/>
              <a:ext cx="2794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Educational Technology</a:t>
              </a:r>
            </a:p>
            <a:p>
              <a:r>
                <a:rPr lang="en-US" sz="1400"/>
                <a:t>Desire2Learn</a:t>
              </a:r>
            </a:p>
            <a:p>
              <a:r>
                <a:rPr lang="en-US" sz="1400"/>
                <a:t>Moodle</a:t>
              </a:r>
            </a:p>
            <a:p>
              <a:r>
                <a:rPr lang="en-US" sz="1400"/>
                <a:t>LinkedIn Learning</a:t>
              </a:r>
            </a:p>
            <a:p>
              <a:r>
                <a:rPr lang="en-US" sz="1400"/>
                <a:t>Blackboard Collaborate </a:t>
              </a:r>
            </a:p>
            <a:p>
              <a:r>
                <a:rPr lang="en-US" sz="1400" err="1"/>
                <a:t>Info~Tech</a:t>
              </a:r>
              <a:r>
                <a:rPr lang="en-US" sz="1400"/>
                <a:t> Research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16A5AB-0A58-4661-8FD0-BA609C2EDD79}"/>
                </a:ext>
              </a:extLst>
            </p:cNvPr>
            <p:cNvSpPr txBox="1"/>
            <p:nvPr/>
          </p:nvSpPr>
          <p:spPr>
            <a:xfrm>
              <a:off x="1352550" y="3403421"/>
              <a:ext cx="2590800" cy="116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Enterprise Licenses</a:t>
              </a:r>
              <a:endParaRPr lang="en-US" sz="1400"/>
            </a:p>
            <a:p>
              <a:r>
                <a:rPr lang="en-US" sz="1400"/>
                <a:t>Kaltura</a:t>
              </a:r>
            </a:p>
            <a:p>
              <a:r>
                <a:rPr lang="en-US" sz="1400"/>
                <a:t>SPSS</a:t>
              </a:r>
            </a:p>
            <a:p>
              <a:r>
                <a:rPr lang="en-US" sz="1400"/>
                <a:t>Survey Tool (SurveyMonkey)</a:t>
              </a:r>
            </a:p>
            <a:p>
              <a:r>
                <a:rPr lang="en-US" sz="1400" err="1"/>
                <a:t>TeamDynamix</a:t>
              </a:r>
              <a:endParaRPr 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A58A40-02A6-42A7-9285-F92A37AD494D}"/>
                </a:ext>
              </a:extLst>
            </p:cNvPr>
            <p:cNvSpPr txBox="1"/>
            <p:nvPr/>
          </p:nvSpPr>
          <p:spPr>
            <a:xfrm>
              <a:off x="5918200" y="3421624"/>
              <a:ext cx="25908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IT Procurement</a:t>
              </a:r>
            </a:p>
            <a:p>
              <a:r>
                <a:rPr lang="en-US" sz="1400"/>
                <a:t>Microsoft </a:t>
              </a:r>
            </a:p>
            <a:p>
              <a:r>
                <a:rPr lang="en-US" sz="1400"/>
                <a:t>Adobe</a:t>
              </a:r>
            </a:p>
            <a:p>
              <a:r>
                <a:rPr lang="en-US" sz="1400"/>
                <a:t>Switches</a:t>
              </a:r>
            </a:p>
            <a:p>
              <a:r>
                <a:rPr lang="en-US" sz="1400"/>
                <a:t>Network 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32835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889097" y="491198"/>
            <a:ext cx="7593227" cy="7537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446CA9"/>
                </a:solidFill>
              </a:rPr>
              <a:t>Current Member Participation</a:t>
            </a:r>
          </a:p>
        </p:txBody>
      </p:sp>
      <p:graphicFrame>
        <p:nvGraphicFramePr>
          <p:cNvPr id="26" name="Content Placeholder 9">
            <a:extLst>
              <a:ext uri="{FF2B5EF4-FFF2-40B4-BE49-F238E27FC236}">
                <a16:creationId xmlns:a16="http://schemas.microsoft.com/office/drawing/2014/main" id="{CE64D71D-1BE8-664F-922E-9F626D94F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220516"/>
              </p:ext>
            </p:extLst>
          </p:nvPr>
        </p:nvGraphicFramePr>
        <p:xfrm>
          <a:off x="1063586" y="1175027"/>
          <a:ext cx="10064827" cy="416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Left Brace 26">
            <a:extLst>
              <a:ext uri="{FF2B5EF4-FFF2-40B4-BE49-F238E27FC236}">
                <a16:creationId xmlns:a16="http://schemas.microsoft.com/office/drawing/2014/main" id="{C9AE42BB-D169-1740-9679-F201C9915A39}"/>
              </a:ext>
            </a:extLst>
          </p:cNvPr>
          <p:cNvSpPr/>
          <p:nvPr/>
        </p:nvSpPr>
        <p:spPr>
          <a:xfrm rot="16200000">
            <a:off x="2094588" y="4466980"/>
            <a:ext cx="400192" cy="16389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A06FDF-43F8-7346-BDFA-20840A78A543}"/>
              </a:ext>
            </a:extLst>
          </p:cNvPr>
          <p:cNvSpPr txBox="1"/>
          <p:nvPr/>
        </p:nvSpPr>
        <p:spPr>
          <a:xfrm>
            <a:off x="1475229" y="5502123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BCNET</a:t>
            </a:r>
          </a:p>
          <a:p>
            <a:pPr algn="ctr"/>
            <a:r>
              <a:rPr lang="en-CA" sz="1600"/>
              <a:t>Operated Services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B24EAD0A-9209-9847-9904-BEFD07B3D08F}"/>
              </a:ext>
            </a:extLst>
          </p:cNvPr>
          <p:cNvSpPr/>
          <p:nvPr/>
        </p:nvSpPr>
        <p:spPr>
          <a:xfrm rot="16200000">
            <a:off x="4463202" y="3765624"/>
            <a:ext cx="374682" cy="30429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2DEBD8-19EE-1E40-BE53-E9B0B8688F4D}"/>
              </a:ext>
            </a:extLst>
          </p:cNvPr>
          <p:cNvSpPr txBox="1"/>
          <p:nvPr/>
        </p:nvSpPr>
        <p:spPr>
          <a:xfrm>
            <a:off x="3803901" y="5474446"/>
            <a:ext cx="169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BCNET</a:t>
            </a:r>
          </a:p>
          <a:p>
            <a:pPr algn="ctr"/>
            <a:r>
              <a:rPr lang="en-CA" sz="1600"/>
              <a:t>Managed Services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ABEEE5C7-2A27-4A41-BB49-084FDFDDA71A}"/>
              </a:ext>
            </a:extLst>
          </p:cNvPr>
          <p:cNvSpPr/>
          <p:nvPr/>
        </p:nvSpPr>
        <p:spPr>
          <a:xfrm rot="16200000">
            <a:off x="9587119" y="4164113"/>
            <a:ext cx="400189" cy="22614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5DFE93-B6CF-E844-AA32-F81E667A8BA7}"/>
              </a:ext>
            </a:extLst>
          </p:cNvPr>
          <p:cNvSpPr txBox="1"/>
          <p:nvPr/>
        </p:nvSpPr>
        <p:spPr>
          <a:xfrm>
            <a:off x="6854419" y="5516354"/>
            <a:ext cx="1134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Aggregated</a:t>
            </a:r>
          </a:p>
          <a:p>
            <a:pPr algn="ctr"/>
            <a:r>
              <a:rPr lang="en-CA" sz="1600"/>
              <a:t>Licenses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1308FE-0279-CE41-AD76-8123541588CB}"/>
              </a:ext>
            </a:extLst>
          </p:cNvPr>
          <p:cNvSpPr txBox="1"/>
          <p:nvPr/>
        </p:nvSpPr>
        <p:spPr>
          <a:xfrm>
            <a:off x="9105198" y="5474446"/>
            <a:ext cx="1206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Passthrough</a:t>
            </a:r>
          </a:p>
          <a:p>
            <a:pPr algn="ctr"/>
            <a:r>
              <a:rPr lang="en-CA" sz="1600"/>
              <a:t>Agreements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ED8DC63B-3705-674E-B46A-16332CDE585E}"/>
              </a:ext>
            </a:extLst>
          </p:cNvPr>
          <p:cNvSpPr/>
          <p:nvPr/>
        </p:nvSpPr>
        <p:spPr>
          <a:xfrm rot="16200000">
            <a:off x="7210448" y="4071247"/>
            <a:ext cx="422549" cy="24695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591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legal parts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AF36-004D-4387-BFE2-8A6F6E59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8805"/>
            <a:ext cx="10904193" cy="3684588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Protection of personal information</a:t>
            </a:r>
          </a:p>
          <a:p>
            <a:r>
              <a:rPr lang="en-US" sz="2400" b="1"/>
              <a:t>30</a:t>
            </a:r>
            <a:r>
              <a:rPr lang="en-US" sz="2400"/>
              <a:t>  A public body must protect personal information in its custody or under its control by making reasonable security arrangements against such risks as unauthorized access, collection, use, disclosure or disposal.</a:t>
            </a:r>
          </a:p>
          <a:p>
            <a:pPr marL="0" indent="0">
              <a:buNone/>
            </a:pPr>
            <a:r>
              <a:rPr lang="en-US" sz="2400" b="1"/>
              <a:t>Storage and access </a:t>
            </a:r>
            <a:r>
              <a:rPr lang="en-US" sz="2400" b="1">
                <a:highlight>
                  <a:srgbClr val="FFFF00"/>
                </a:highlight>
              </a:rPr>
              <a:t>must be in Canada</a:t>
            </a:r>
          </a:p>
          <a:p>
            <a:r>
              <a:rPr lang="en-US" sz="2400" b="1"/>
              <a:t>30.1</a:t>
            </a:r>
            <a:r>
              <a:rPr lang="en-US" sz="2400"/>
              <a:t>  A public body must ensure that personal information in its custody or under its control is </a:t>
            </a:r>
            <a:r>
              <a:rPr lang="en-US" sz="2400">
                <a:highlight>
                  <a:srgbClr val="FFFF00"/>
                </a:highlight>
              </a:rPr>
              <a:t>stored only in Canada and accessed only in Canada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625F9-B156-426C-BB79-363AF892C1D7}"/>
              </a:ext>
            </a:extLst>
          </p:cNvPr>
          <p:cNvSpPr txBox="1"/>
          <p:nvPr/>
        </p:nvSpPr>
        <p:spPr>
          <a:xfrm>
            <a:off x="661013" y="1817783"/>
            <a:ext cx="11160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/>
              <a:t>BC FREEDOM OF INFORMATION AND PROTECTION OF PRIVACY ACT (1996)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22354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A8B6D-B2BE-4B1B-BC09-DE9755D8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994"/>
            <a:ext cx="3932237" cy="1600200"/>
          </a:xfrm>
        </p:spPr>
        <p:txBody>
          <a:bodyPr anchor="ctr"/>
          <a:lstStyle/>
          <a:p>
            <a:r>
              <a:rPr lang="en-US" err="1">
                <a:solidFill>
                  <a:srgbClr val="446CA9"/>
                </a:solidFill>
              </a:rPr>
              <a:t>EduCloud</a:t>
            </a:r>
            <a:endParaRPr lang="en-US">
              <a:solidFill>
                <a:srgbClr val="446CA9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32F26-C510-40FE-BE20-E602A5E2C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39736"/>
            <a:ext cx="3932237" cy="3971131"/>
          </a:xfrm>
        </p:spPr>
        <p:txBody>
          <a:bodyPr>
            <a:normAutofit lnSpcReduction="10000"/>
          </a:bodyPr>
          <a:lstStyle/>
          <a:p>
            <a:r>
              <a:rPr lang="en-US" sz="2400">
                <a:solidFill>
                  <a:srgbClr val="EF7622"/>
                </a:solidFill>
              </a:rPr>
              <a:t>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Private Virtual Cloud meeting all Provincial Privacy Requirements</a:t>
            </a:r>
          </a:p>
          <a:p>
            <a:r>
              <a:rPr lang="en-US" sz="2400">
                <a:solidFill>
                  <a:srgbClr val="EF7622"/>
                </a:solidFill>
              </a:rPr>
              <a:t>Launch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October 2016</a:t>
            </a:r>
          </a:p>
          <a:p>
            <a:r>
              <a:rPr lang="en-US" sz="2400">
                <a:solidFill>
                  <a:srgbClr val="EF7622"/>
                </a:solidFill>
              </a:rPr>
              <a:t>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23 Members</a:t>
            </a:r>
            <a:br>
              <a:rPr lang="en-US"/>
            </a:br>
            <a:r>
              <a:rPr lang="en-US"/>
              <a:t>37 Virtual Data Centre</a:t>
            </a:r>
            <a:br>
              <a:rPr lang="en-US"/>
            </a:br>
            <a:r>
              <a:rPr lang="en-US"/>
              <a:t>600 Virtual Machines</a:t>
            </a:r>
            <a:br>
              <a:rPr lang="en-US"/>
            </a:br>
            <a:r>
              <a:rPr lang="en-US"/>
              <a:t>3,000 GHz CPU</a:t>
            </a:r>
            <a:br>
              <a:rPr lang="en-US"/>
            </a:br>
            <a:r>
              <a:rPr lang="en-US"/>
              <a:t>10,000 GB memory</a:t>
            </a:r>
            <a:br>
              <a:rPr lang="en-US"/>
            </a:br>
            <a:r>
              <a:rPr lang="en-US"/>
              <a:t>1.5 PB disk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28733-68FC-4326-8B79-98FCABBAA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83" y="729297"/>
            <a:ext cx="5820587" cy="57920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DC80A53-311E-4226-A0E1-F5503BB3B336}"/>
              </a:ext>
            </a:extLst>
          </p:cNvPr>
          <p:cNvSpPr/>
          <p:nvPr/>
        </p:nvSpPr>
        <p:spPr>
          <a:xfrm>
            <a:off x="7267072" y="3765884"/>
            <a:ext cx="228600" cy="2646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6E80D5-1B2D-4902-8A15-70498C842022}"/>
              </a:ext>
            </a:extLst>
          </p:cNvPr>
          <p:cNvSpPr/>
          <p:nvPr/>
        </p:nvSpPr>
        <p:spPr>
          <a:xfrm>
            <a:off x="6336629" y="4363452"/>
            <a:ext cx="228600" cy="2646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74964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2C38-2550-4306-BEFF-22F1CD6A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626658"/>
          </a:xfrm>
        </p:spPr>
        <p:txBody>
          <a:bodyPr>
            <a:noAutofit/>
          </a:bodyPr>
          <a:lstStyle/>
          <a:p>
            <a:r>
              <a:rPr lang="en-CA" err="1">
                <a:solidFill>
                  <a:srgbClr val="446CA9"/>
                </a:solidFill>
              </a:rPr>
              <a:t>EduCloud</a:t>
            </a:r>
            <a:endParaRPr lang="en-CA">
              <a:solidFill>
                <a:srgbClr val="446CA9"/>
              </a:solidFill>
            </a:endParaRPr>
          </a:p>
        </p:txBody>
      </p:sp>
      <p:pic>
        <p:nvPicPr>
          <p:cNvPr id="6" name="Picture Placeholder 5" descr="A group of people in front of a television&#10;&#10;Description automatically generated">
            <a:extLst>
              <a:ext uri="{FF2B5EF4-FFF2-40B4-BE49-F238E27FC236}">
                <a16:creationId xmlns:a16="http://schemas.microsoft.com/office/drawing/2014/main" id="{ED20176C-15CF-4ABC-A68E-7B0B8E7A85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r="14458"/>
          <a:stretch>
            <a:fillRect/>
          </a:stretch>
        </p:blipFill>
        <p:spPr>
          <a:xfrm>
            <a:off x="839787" y="1783167"/>
            <a:ext cx="4698512" cy="370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B646AF-1762-4C0F-8A80-2A19D1892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7629" y="1783167"/>
            <a:ext cx="3932237" cy="3970338"/>
          </a:xfrm>
        </p:spPr>
        <p:txBody>
          <a:bodyPr>
            <a:normAutofit lnSpcReduction="10000"/>
          </a:bodyPr>
          <a:lstStyle/>
          <a:p>
            <a:r>
              <a:rPr lang="en-US" sz="2400">
                <a:solidFill>
                  <a:srgbClr val="EF7622"/>
                </a:solidFill>
              </a:rPr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24/7 operations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Annual billing to members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Self-serve for additional resources (billed quarterly)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 refunds for unused resources nor reallocation of resources</a:t>
            </a:r>
          </a:p>
          <a:p>
            <a:r>
              <a:rPr lang="en-US" sz="2400">
                <a:solidFill>
                  <a:srgbClr val="EF7622"/>
                </a:solidFill>
              </a:rPr>
              <a:t>BCNET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Core foundation for BCNET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Kaltura, Digital Signage, Moodle, SPSS, Servers and Backup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BCNET DNS, Wiki’s, Active Directory, Radius and other internal systems</a:t>
            </a: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5875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7269-866E-4662-A61E-4FD6EB4A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322BF-4527-43AC-BABB-CC87E7FB1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BCNET offer shared services to an entire province</a:t>
            </a:r>
          </a:p>
        </p:txBody>
      </p:sp>
    </p:spTree>
    <p:extLst>
      <p:ext uri="{BB962C8B-B14F-4D97-AF65-F5344CB8AC3E}">
        <p14:creationId xmlns:p14="http://schemas.microsoft.com/office/powerpoint/2010/main" val="39230530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E3313-61D6-41A0-AB42-9AA90F3F912C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867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446CA9"/>
                </a:solidFill>
              </a:rPr>
              <a:t>How We Develop New Services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B7F53-41E7-42BA-946D-4017D1A83553}"/>
              </a:ext>
            </a:extLst>
          </p:cNvPr>
          <p:cNvGrpSpPr/>
          <p:nvPr/>
        </p:nvGrpSpPr>
        <p:grpSpPr>
          <a:xfrm>
            <a:off x="669448" y="1273996"/>
            <a:ext cx="2613227" cy="2613227"/>
            <a:chOff x="3246514" y="2138094"/>
            <a:chExt cx="2613227" cy="2613227"/>
          </a:xfrm>
        </p:grpSpPr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38A928BE-9A2D-4E73-91C5-B30FD0037395}"/>
                </a:ext>
              </a:extLst>
            </p:cNvPr>
            <p:cNvSpPr/>
            <p:nvPr/>
          </p:nvSpPr>
          <p:spPr>
            <a:xfrm>
              <a:off x="3246514" y="2138094"/>
              <a:ext cx="2613227" cy="2613227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>
              <a:extLst>
                <a:ext uri="{FF2B5EF4-FFF2-40B4-BE49-F238E27FC236}">
                  <a16:creationId xmlns:a16="http://schemas.microsoft.com/office/drawing/2014/main" id="{5529BB83-63BD-47D2-8CB3-85EF7ED9D5E7}"/>
                </a:ext>
              </a:extLst>
            </p:cNvPr>
            <p:cNvSpPr txBox="1"/>
            <p:nvPr/>
          </p:nvSpPr>
          <p:spPr>
            <a:xfrm>
              <a:off x="3771889" y="2750230"/>
              <a:ext cx="1562477" cy="1343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3200" kern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5D1182-CABF-40E2-BD97-C32C0A298977}"/>
              </a:ext>
            </a:extLst>
          </p:cNvPr>
          <p:cNvGrpSpPr/>
          <p:nvPr/>
        </p:nvGrpSpPr>
        <p:grpSpPr>
          <a:xfrm>
            <a:off x="2421946" y="3267225"/>
            <a:ext cx="1811506" cy="1750752"/>
            <a:chOff x="3157552" y="2243354"/>
            <a:chExt cx="2613227" cy="2613227"/>
          </a:xfrm>
        </p:grpSpPr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12550AA2-6CD2-407D-A785-54FD767BE4D5}"/>
                </a:ext>
              </a:extLst>
            </p:cNvPr>
            <p:cNvSpPr/>
            <p:nvPr/>
          </p:nvSpPr>
          <p:spPr>
            <a:xfrm>
              <a:off x="3157552" y="2243354"/>
              <a:ext cx="2613227" cy="2613227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4">
              <a:extLst>
                <a:ext uri="{FF2B5EF4-FFF2-40B4-BE49-F238E27FC236}">
                  <a16:creationId xmlns:a16="http://schemas.microsoft.com/office/drawing/2014/main" id="{4B6C2679-6A3B-4EBD-8839-BB4531CAFC03}"/>
                </a:ext>
              </a:extLst>
            </p:cNvPr>
            <p:cNvSpPr txBox="1"/>
            <p:nvPr/>
          </p:nvSpPr>
          <p:spPr>
            <a:xfrm>
              <a:off x="3692476" y="2891205"/>
              <a:ext cx="1562477" cy="1343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2000" kern="12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F77B1C-4365-42D3-993B-5DA3788D7B96}"/>
              </a:ext>
            </a:extLst>
          </p:cNvPr>
          <p:cNvGrpSpPr/>
          <p:nvPr/>
        </p:nvGrpSpPr>
        <p:grpSpPr>
          <a:xfrm>
            <a:off x="5205756" y="1667679"/>
            <a:ext cx="2404588" cy="2383697"/>
            <a:chOff x="3246514" y="2138094"/>
            <a:chExt cx="2613227" cy="2613227"/>
          </a:xfrm>
          <a:solidFill>
            <a:srgbClr val="FF9966"/>
          </a:solidFill>
        </p:grpSpPr>
        <p:sp>
          <p:nvSpPr>
            <p:cNvPr id="14" name="Shape 13">
              <a:extLst>
                <a:ext uri="{FF2B5EF4-FFF2-40B4-BE49-F238E27FC236}">
                  <a16:creationId xmlns:a16="http://schemas.microsoft.com/office/drawing/2014/main" id="{8D2503BB-6A5F-49F4-97FB-EEA912813189}"/>
                </a:ext>
              </a:extLst>
            </p:cNvPr>
            <p:cNvSpPr/>
            <p:nvPr/>
          </p:nvSpPr>
          <p:spPr>
            <a:xfrm>
              <a:off x="3246514" y="2138094"/>
              <a:ext cx="2613227" cy="2613227"/>
            </a:xfrm>
            <a:prstGeom prst="gear9">
              <a:avLst/>
            </a:prstGeom>
            <a:grpFill/>
            <a:ln>
              <a:solidFill>
                <a:srgbClr val="EF762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hape 4">
              <a:extLst>
                <a:ext uri="{FF2B5EF4-FFF2-40B4-BE49-F238E27FC236}">
                  <a16:creationId xmlns:a16="http://schemas.microsoft.com/office/drawing/2014/main" id="{8ED2DA82-6D51-4FD6-B46F-28978F88917D}"/>
                </a:ext>
              </a:extLst>
            </p:cNvPr>
            <p:cNvSpPr txBox="1"/>
            <p:nvPr/>
          </p:nvSpPr>
          <p:spPr>
            <a:xfrm>
              <a:off x="3771889" y="2750230"/>
              <a:ext cx="1562477" cy="134325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2000" kern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066BD3-FC0B-4FD7-B905-734A7B9B171A}"/>
              </a:ext>
            </a:extLst>
          </p:cNvPr>
          <p:cNvGrpSpPr/>
          <p:nvPr/>
        </p:nvGrpSpPr>
        <p:grpSpPr>
          <a:xfrm rot="20672089">
            <a:off x="3373422" y="1751364"/>
            <a:ext cx="1960735" cy="1930769"/>
            <a:chOff x="3246514" y="2138094"/>
            <a:chExt cx="2613227" cy="2613227"/>
          </a:xfrm>
          <a:solidFill>
            <a:srgbClr val="EF7622"/>
          </a:solidFill>
        </p:grpSpPr>
        <p:sp>
          <p:nvSpPr>
            <p:cNvPr id="20" name="Shape 19">
              <a:extLst>
                <a:ext uri="{FF2B5EF4-FFF2-40B4-BE49-F238E27FC236}">
                  <a16:creationId xmlns:a16="http://schemas.microsoft.com/office/drawing/2014/main" id="{4CD87313-48A5-4B9E-B2E5-FAC85C5935E0}"/>
                </a:ext>
              </a:extLst>
            </p:cNvPr>
            <p:cNvSpPr/>
            <p:nvPr/>
          </p:nvSpPr>
          <p:spPr>
            <a:xfrm>
              <a:off x="3246514" y="2138094"/>
              <a:ext cx="2613227" cy="2613227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hape 4">
              <a:extLst>
                <a:ext uri="{FF2B5EF4-FFF2-40B4-BE49-F238E27FC236}">
                  <a16:creationId xmlns:a16="http://schemas.microsoft.com/office/drawing/2014/main" id="{D2E3292A-5CB3-44B3-8B63-620C960AA959}"/>
                </a:ext>
              </a:extLst>
            </p:cNvPr>
            <p:cNvSpPr txBox="1"/>
            <p:nvPr/>
          </p:nvSpPr>
          <p:spPr>
            <a:xfrm rot="927911">
              <a:off x="3771889" y="2750230"/>
              <a:ext cx="1562477" cy="1343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kern="12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63D019-8D8C-4DE6-BA1B-995AEA0B6E03}"/>
              </a:ext>
            </a:extLst>
          </p:cNvPr>
          <p:cNvGrpSpPr/>
          <p:nvPr/>
        </p:nvGrpSpPr>
        <p:grpSpPr>
          <a:xfrm rot="20672089">
            <a:off x="5005583" y="3887761"/>
            <a:ext cx="1960735" cy="1930769"/>
            <a:chOff x="3246514" y="2138094"/>
            <a:chExt cx="2613227" cy="261322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6" name="Shape 25">
              <a:extLst>
                <a:ext uri="{FF2B5EF4-FFF2-40B4-BE49-F238E27FC236}">
                  <a16:creationId xmlns:a16="http://schemas.microsoft.com/office/drawing/2014/main" id="{0F8F9270-CADA-4461-9406-BCEF616E2D96}"/>
                </a:ext>
              </a:extLst>
            </p:cNvPr>
            <p:cNvSpPr/>
            <p:nvPr/>
          </p:nvSpPr>
          <p:spPr>
            <a:xfrm>
              <a:off x="3246514" y="2138094"/>
              <a:ext cx="2613227" cy="2613227"/>
            </a:xfrm>
            <a:prstGeom prst="gear9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hape 4">
              <a:extLst>
                <a:ext uri="{FF2B5EF4-FFF2-40B4-BE49-F238E27FC236}">
                  <a16:creationId xmlns:a16="http://schemas.microsoft.com/office/drawing/2014/main" id="{9740BA98-7816-43EE-AA5E-FD2FB58424F4}"/>
                </a:ext>
              </a:extLst>
            </p:cNvPr>
            <p:cNvSpPr txBox="1"/>
            <p:nvPr/>
          </p:nvSpPr>
          <p:spPr>
            <a:xfrm rot="927911">
              <a:off x="3771889" y="2750230"/>
              <a:ext cx="1562477" cy="134325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kern="12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26584C-F938-43CC-B67A-F6BF71B95DC4}"/>
              </a:ext>
            </a:extLst>
          </p:cNvPr>
          <p:cNvGrpSpPr/>
          <p:nvPr/>
        </p:nvGrpSpPr>
        <p:grpSpPr>
          <a:xfrm>
            <a:off x="6703344" y="4440061"/>
            <a:ext cx="2233141" cy="2166088"/>
            <a:chOff x="3246514" y="2138094"/>
            <a:chExt cx="2613227" cy="2613227"/>
          </a:xfrm>
        </p:grpSpPr>
        <p:sp>
          <p:nvSpPr>
            <p:cNvPr id="36" name="Shape 35">
              <a:extLst>
                <a:ext uri="{FF2B5EF4-FFF2-40B4-BE49-F238E27FC236}">
                  <a16:creationId xmlns:a16="http://schemas.microsoft.com/office/drawing/2014/main" id="{68D8B25F-2300-478B-BEEE-BDADD7402176}"/>
                </a:ext>
              </a:extLst>
            </p:cNvPr>
            <p:cNvSpPr/>
            <p:nvPr/>
          </p:nvSpPr>
          <p:spPr>
            <a:xfrm>
              <a:off x="3246514" y="2138094"/>
              <a:ext cx="2613227" cy="2613227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hape 4">
              <a:extLst>
                <a:ext uri="{FF2B5EF4-FFF2-40B4-BE49-F238E27FC236}">
                  <a16:creationId xmlns:a16="http://schemas.microsoft.com/office/drawing/2014/main" id="{FAB02986-89A9-4C28-AEC8-22869461F201}"/>
                </a:ext>
              </a:extLst>
            </p:cNvPr>
            <p:cNvSpPr txBox="1"/>
            <p:nvPr/>
          </p:nvSpPr>
          <p:spPr>
            <a:xfrm>
              <a:off x="3771889" y="2750229"/>
              <a:ext cx="1562477" cy="1343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kern="12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B0B918-DB86-4362-80E4-6713C8D1C929}"/>
              </a:ext>
            </a:extLst>
          </p:cNvPr>
          <p:cNvGrpSpPr/>
          <p:nvPr/>
        </p:nvGrpSpPr>
        <p:grpSpPr>
          <a:xfrm rot="19963331">
            <a:off x="8724258" y="4330575"/>
            <a:ext cx="1280189" cy="1233761"/>
            <a:chOff x="3246514" y="2138094"/>
            <a:chExt cx="2613227" cy="2613227"/>
          </a:xfrm>
          <a:solidFill>
            <a:srgbClr val="EF7622"/>
          </a:solidFill>
        </p:grpSpPr>
        <p:sp>
          <p:nvSpPr>
            <p:cNvPr id="39" name="Shape 38">
              <a:extLst>
                <a:ext uri="{FF2B5EF4-FFF2-40B4-BE49-F238E27FC236}">
                  <a16:creationId xmlns:a16="http://schemas.microsoft.com/office/drawing/2014/main" id="{93C81485-B8FA-4B9D-A4B1-4B1394A3AC1A}"/>
                </a:ext>
              </a:extLst>
            </p:cNvPr>
            <p:cNvSpPr/>
            <p:nvPr/>
          </p:nvSpPr>
          <p:spPr>
            <a:xfrm>
              <a:off x="3246514" y="2138094"/>
              <a:ext cx="2613227" cy="2613227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Shape 4">
              <a:extLst>
                <a:ext uri="{FF2B5EF4-FFF2-40B4-BE49-F238E27FC236}">
                  <a16:creationId xmlns:a16="http://schemas.microsoft.com/office/drawing/2014/main" id="{9A03B7DB-63E4-41BE-9175-B742E8F79EE4}"/>
                </a:ext>
              </a:extLst>
            </p:cNvPr>
            <p:cNvSpPr txBox="1"/>
            <p:nvPr/>
          </p:nvSpPr>
          <p:spPr>
            <a:xfrm rot="1636669">
              <a:off x="3771889" y="2750229"/>
              <a:ext cx="1562477" cy="13432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400" kern="12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FB82241-A712-4904-89C7-9EE78B042AA9}"/>
              </a:ext>
            </a:extLst>
          </p:cNvPr>
          <p:cNvGrpSpPr/>
          <p:nvPr/>
        </p:nvGrpSpPr>
        <p:grpSpPr>
          <a:xfrm>
            <a:off x="8837847" y="1949624"/>
            <a:ext cx="2613227" cy="2613227"/>
            <a:chOff x="3246514" y="2138094"/>
            <a:chExt cx="2613227" cy="261322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2" name="Shape 41">
              <a:extLst>
                <a:ext uri="{FF2B5EF4-FFF2-40B4-BE49-F238E27FC236}">
                  <a16:creationId xmlns:a16="http://schemas.microsoft.com/office/drawing/2014/main" id="{2ACDC84A-AAFF-4FB9-9EFD-3750D5833C93}"/>
                </a:ext>
              </a:extLst>
            </p:cNvPr>
            <p:cNvSpPr/>
            <p:nvPr/>
          </p:nvSpPr>
          <p:spPr>
            <a:xfrm>
              <a:off x="3246514" y="2138094"/>
              <a:ext cx="2613227" cy="2613227"/>
            </a:xfrm>
            <a:prstGeom prst="gear9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Shape 4">
              <a:extLst>
                <a:ext uri="{FF2B5EF4-FFF2-40B4-BE49-F238E27FC236}">
                  <a16:creationId xmlns:a16="http://schemas.microsoft.com/office/drawing/2014/main" id="{7BA5CFC8-09A1-48F2-8927-7605D8FDD271}"/>
                </a:ext>
              </a:extLst>
            </p:cNvPr>
            <p:cNvSpPr txBox="1"/>
            <p:nvPr/>
          </p:nvSpPr>
          <p:spPr>
            <a:xfrm>
              <a:off x="3771889" y="2750230"/>
              <a:ext cx="1562477" cy="134325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3200" kern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49FB2F-570D-4796-94BA-84DD1D66EF59}"/>
              </a:ext>
            </a:extLst>
          </p:cNvPr>
          <p:cNvSpPr txBox="1"/>
          <p:nvPr/>
        </p:nvSpPr>
        <p:spPr>
          <a:xfrm>
            <a:off x="1256535" y="1997000"/>
            <a:ext cx="1439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>
                <a:solidFill>
                  <a:schemeClr val="bg1"/>
                </a:solidFill>
              </a:rPr>
              <a:t>Service Inputs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3773DC-0BF3-43F5-994D-68F911164F75}"/>
              </a:ext>
            </a:extLst>
          </p:cNvPr>
          <p:cNvSpPr txBox="1"/>
          <p:nvPr/>
        </p:nvSpPr>
        <p:spPr>
          <a:xfrm>
            <a:off x="2626121" y="3797276"/>
            <a:ext cx="143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solidFill>
                  <a:schemeClr val="bg1"/>
                </a:solidFill>
              </a:rPr>
              <a:t>Member Poll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B81B6-E695-4E2F-AF4D-2CF4C3124284}"/>
              </a:ext>
            </a:extLst>
          </p:cNvPr>
          <p:cNvSpPr txBox="1"/>
          <p:nvPr/>
        </p:nvSpPr>
        <p:spPr>
          <a:xfrm>
            <a:off x="3594806" y="2342323"/>
            <a:ext cx="150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solidFill>
                  <a:schemeClr val="bg1"/>
                </a:solidFill>
              </a:rPr>
              <a:t>Develop Rational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631829-473A-4F2C-8419-318FEEB14440}"/>
              </a:ext>
            </a:extLst>
          </p:cNvPr>
          <p:cNvSpPr txBox="1"/>
          <p:nvPr/>
        </p:nvSpPr>
        <p:spPr>
          <a:xfrm>
            <a:off x="5676851" y="2334364"/>
            <a:ext cx="1500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solidFill>
                  <a:schemeClr val="bg1"/>
                </a:solidFill>
              </a:rPr>
              <a:t>Privacy Impact Assessment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8C6C2E-C64F-43FA-B7E6-9E83BC23BAEF}"/>
              </a:ext>
            </a:extLst>
          </p:cNvPr>
          <p:cNvSpPr txBox="1"/>
          <p:nvPr/>
        </p:nvSpPr>
        <p:spPr>
          <a:xfrm>
            <a:off x="5231065" y="4636818"/>
            <a:ext cx="150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solidFill>
                  <a:schemeClr val="bg1"/>
                </a:solidFill>
              </a:rPr>
              <a:t>Approvals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14412E-E793-4C91-B103-36A59FB7F390}"/>
              </a:ext>
            </a:extLst>
          </p:cNvPr>
          <p:cNvSpPr txBox="1"/>
          <p:nvPr/>
        </p:nvSpPr>
        <p:spPr>
          <a:xfrm>
            <a:off x="7100100" y="5199939"/>
            <a:ext cx="150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Pilot/Limited Release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EF5D14-CCC6-41D3-A339-7F38C45C6DEC}"/>
              </a:ext>
            </a:extLst>
          </p:cNvPr>
          <p:cNvSpPr txBox="1"/>
          <p:nvPr/>
        </p:nvSpPr>
        <p:spPr>
          <a:xfrm>
            <a:off x="8635063" y="4738319"/>
            <a:ext cx="150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Reviews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8CE9B9-1D26-4C68-8025-F1BFA4A6CA08}"/>
              </a:ext>
            </a:extLst>
          </p:cNvPr>
          <p:cNvSpPr txBox="1"/>
          <p:nvPr/>
        </p:nvSpPr>
        <p:spPr>
          <a:xfrm>
            <a:off x="9424934" y="2697713"/>
            <a:ext cx="1439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>
                <a:solidFill>
                  <a:schemeClr val="bg1"/>
                </a:solidFill>
              </a:rPr>
              <a:t>Launch Service</a:t>
            </a:r>
          </a:p>
        </p:txBody>
      </p:sp>
    </p:spTree>
    <p:extLst>
      <p:ext uri="{BB962C8B-B14F-4D97-AF65-F5344CB8AC3E}">
        <p14:creationId xmlns:p14="http://schemas.microsoft.com/office/powerpoint/2010/main" val="826338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en-US"/>
              <a:t>The Traditional Service Model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4934760-D02E-4DD6-9E5C-171B59B63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316005"/>
              </p:ext>
            </p:extLst>
          </p:nvPr>
        </p:nvGraphicFramePr>
        <p:xfrm>
          <a:off x="716280" y="1233203"/>
          <a:ext cx="5831840" cy="549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45B6EEDC-01E4-43A6-BF2E-6AAAE9C4A28A}"/>
              </a:ext>
            </a:extLst>
          </p:cNvPr>
          <p:cNvGrpSpPr/>
          <p:nvPr/>
        </p:nvGrpSpPr>
        <p:grpSpPr>
          <a:xfrm>
            <a:off x="6548120" y="1467489"/>
            <a:ext cx="5603539" cy="4002617"/>
            <a:chOff x="6588461" y="983397"/>
            <a:chExt cx="5603539" cy="40026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AC195E-DFF7-4938-87CC-231CC8170902}"/>
                </a:ext>
              </a:extLst>
            </p:cNvPr>
            <p:cNvSpPr txBox="1"/>
            <p:nvPr/>
          </p:nvSpPr>
          <p:spPr>
            <a:xfrm>
              <a:off x="10850880" y="4339683"/>
              <a:ext cx="1341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/>
                <a:t>Contract (potentially)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45C064-3619-4B0F-9777-69EEACFBFFE5}"/>
                </a:ext>
              </a:extLst>
            </p:cNvPr>
            <p:cNvSpPr txBox="1"/>
            <p:nvPr/>
          </p:nvSpPr>
          <p:spPr>
            <a:xfrm>
              <a:off x="6588461" y="4478182"/>
              <a:ext cx="987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Contract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75DFAB-615B-4802-AEAC-E6329010C78A}"/>
                </a:ext>
              </a:extLst>
            </p:cNvPr>
            <p:cNvSpPr txBox="1"/>
            <p:nvPr/>
          </p:nvSpPr>
          <p:spPr>
            <a:xfrm>
              <a:off x="8416289" y="983397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/>
                <a:t>Participation Agreement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FB088E-5160-4DE9-97DA-4778D0DB2A0E}"/>
                </a:ext>
              </a:extLst>
            </p:cNvPr>
            <p:cNvSpPr txBox="1"/>
            <p:nvPr/>
          </p:nvSpPr>
          <p:spPr>
            <a:xfrm>
              <a:off x="7835303" y="330886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SLA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7B424-5B45-4E34-A5CF-9EBBBC63BF72}"/>
              </a:ext>
            </a:extLst>
          </p:cNvPr>
          <p:cNvGrpSpPr/>
          <p:nvPr/>
        </p:nvGrpSpPr>
        <p:grpSpPr>
          <a:xfrm>
            <a:off x="7846990" y="3268365"/>
            <a:ext cx="1957709" cy="1528516"/>
            <a:chOff x="7887331" y="2811167"/>
            <a:chExt cx="1957709" cy="152851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3D2D38-D15D-419F-91C5-149734901817}"/>
                </a:ext>
              </a:extLst>
            </p:cNvPr>
            <p:cNvSpPr/>
            <p:nvPr/>
          </p:nvSpPr>
          <p:spPr>
            <a:xfrm>
              <a:off x="8356600" y="2939639"/>
              <a:ext cx="1488440" cy="1400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Service Operator</a:t>
              </a:r>
            </a:p>
          </p:txBody>
        </p:sp>
        <p:sp>
          <p:nvSpPr>
            <p:cNvPr id="19" name="Arrow: Up-Down 18">
              <a:extLst>
                <a:ext uri="{FF2B5EF4-FFF2-40B4-BE49-F238E27FC236}">
                  <a16:creationId xmlns:a16="http://schemas.microsoft.com/office/drawing/2014/main" id="{1AAFDCED-566C-45E8-A433-618997BD10DB}"/>
                </a:ext>
              </a:extLst>
            </p:cNvPr>
            <p:cNvSpPr/>
            <p:nvPr/>
          </p:nvSpPr>
          <p:spPr>
            <a:xfrm rot="19075336">
              <a:off x="7887331" y="2811167"/>
              <a:ext cx="540649" cy="63923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9BDD8F-38C3-489A-8D29-A959A427F1B2}"/>
              </a:ext>
            </a:extLst>
          </p:cNvPr>
          <p:cNvGrpSpPr/>
          <p:nvPr/>
        </p:nvGrpSpPr>
        <p:grpSpPr>
          <a:xfrm>
            <a:off x="6843510" y="1940558"/>
            <a:ext cx="4826000" cy="4612640"/>
            <a:chOff x="6843510" y="1940558"/>
            <a:chExt cx="4826000" cy="4612640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816FE4D3-DAAA-4CD0-954B-B7B0908D6BE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31151680"/>
                </p:ext>
              </p:extLst>
            </p:nvPr>
          </p:nvGraphicFramePr>
          <p:xfrm>
            <a:off x="6843510" y="1940558"/>
            <a:ext cx="4826000" cy="46126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13" name="Google Shape;142;p16">
              <a:extLst>
                <a:ext uri="{FF2B5EF4-FFF2-40B4-BE49-F238E27FC236}">
                  <a16:creationId xmlns:a16="http://schemas.microsoft.com/office/drawing/2014/main" id="{5D7B1DFA-D975-4465-914D-0B22B7F1EB83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173820" y="2822016"/>
              <a:ext cx="1358329" cy="4961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5024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977C-DA25-42D8-85F1-EBCCEF85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446CA9"/>
                </a:solidFill>
              </a:rPr>
              <a:t>Session Presenters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E5E12-622D-4D64-9DFD-91C4A6C23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6290" r="12344" b="30449"/>
          <a:stretch/>
        </p:blipFill>
        <p:spPr>
          <a:xfrm>
            <a:off x="6586424" y="1897542"/>
            <a:ext cx="3214159" cy="2662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FB28732E-54AD-494C-9170-706B4CB11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35" y="1897542"/>
            <a:ext cx="3196238" cy="2663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023E85-910E-43B8-A661-3A4B81D3235A}"/>
              </a:ext>
            </a:extLst>
          </p:cNvPr>
          <p:cNvSpPr txBox="1"/>
          <p:nvPr/>
        </p:nvSpPr>
        <p:spPr>
          <a:xfrm>
            <a:off x="2058935" y="4666597"/>
            <a:ext cx="31962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/>
              <a:t>Dean Crawford</a:t>
            </a:r>
          </a:p>
          <a:p>
            <a:pPr algn="ctr"/>
            <a:r>
              <a:rPr lang="en-CA" sz="1600"/>
              <a:t>Director, Shared Systems and Technology - BCNET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D1CDE-0ED5-4242-84DD-DAD5C7DDEE46}"/>
              </a:ext>
            </a:extLst>
          </p:cNvPr>
          <p:cNvSpPr txBox="1"/>
          <p:nvPr/>
        </p:nvSpPr>
        <p:spPr>
          <a:xfrm>
            <a:off x="6643920" y="4680027"/>
            <a:ext cx="3099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/>
              <a:t>Devon Keys</a:t>
            </a:r>
          </a:p>
          <a:p>
            <a:pPr algn="ctr"/>
            <a:r>
              <a:rPr lang="en-CA" sz="1600"/>
              <a:t>Business Analyst, Shared Systems and Technology - BCNET</a:t>
            </a:r>
          </a:p>
        </p:txBody>
      </p:sp>
      <p:pic>
        <p:nvPicPr>
          <p:cNvPr id="9" name="Google Shape;142;p16">
            <a:extLst>
              <a:ext uri="{FF2B5EF4-FFF2-40B4-BE49-F238E27FC236}">
                <a16:creationId xmlns:a16="http://schemas.microsoft.com/office/drawing/2014/main" id="{EB7DC586-FEF3-4CA2-98AD-E992647F032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4137" y="5284381"/>
            <a:ext cx="1711581" cy="661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773458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5520C-A46C-4926-9E55-376E2D8F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0305" y="1880979"/>
            <a:ext cx="3932237" cy="3739764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EF7622"/>
                </a:solidFill>
              </a:rPr>
              <a:t>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Video sharing platform that integrates with your LMS</a:t>
            </a:r>
          </a:p>
          <a:p>
            <a:r>
              <a:rPr lang="en-CA" sz="2400" dirty="0">
                <a:solidFill>
                  <a:srgbClr val="EF7622"/>
                </a:solidFill>
              </a:rPr>
              <a:t>Launch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2016 </a:t>
            </a:r>
          </a:p>
          <a:p>
            <a:r>
              <a:rPr lang="en-CA" sz="2400" dirty="0">
                <a:solidFill>
                  <a:srgbClr val="EF7622"/>
                </a:solidFill>
              </a:rPr>
              <a:t>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Hosted in </a:t>
            </a:r>
            <a:r>
              <a:rPr lang="en-CA" sz="1800" dirty="0" err="1"/>
              <a:t>EduCloud</a:t>
            </a: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15 institutions participating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125,000 student FTE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DB01414-437B-4861-9337-C8D90A6AB13C}"/>
              </a:ext>
            </a:extLst>
          </p:cNvPr>
          <p:cNvSpPr/>
          <p:nvPr/>
        </p:nvSpPr>
        <p:spPr>
          <a:xfrm>
            <a:off x="6906826" y="1544668"/>
            <a:ext cx="2130641" cy="11807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Service owner</a:t>
            </a: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Vendor relations</a:t>
            </a: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Procurement/contract</a:t>
            </a:r>
          </a:p>
          <a:p>
            <a:pPr algn="ctr"/>
            <a:endParaRPr lang="en-C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927FE3B-8CC1-4392-BB50-996E2D1A18EB}"/>
              </a:ext>
            </a:extLst>
          </p:cNvPr>
          <p:cNvSpPr/>
          <p:nvPr/>
        </p:nvSpPr>
        <p:spPr>
          <a:xfrm>
            <a:off x="6906826" y="4776326"/>
            <a:ext cx="2130641" cy="1180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BCcampus</a:t>
            </a:r>
            <a:endParaRPr lang="en-C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Tier 2 support</a:t>
            </a:r>
            <a:endParaRPr lang="en-C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821843D-209F-4DE8-A40A-3AA9FD8ABBB2}"/>
              </a:ext>
            </a:extLst>
          </p:cNvPr>
          <p:cNvSpPr/>
          <p:nvPr/>
        </p:nvSpPr>
        <p:spPr>
          <a:xfrm>
            <a:off x="6906826" y="3160497"/>
            <a:ext cx="2130641" cy="11807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UBC</a:t>
            </a:r>
          </a:p>
          <a:p>
            <a:pPr algn="ctr"/>
            <a:r>
              <a:rPr lang="en-CA" sz="1400" dirty="0">
                <a:solidFill>
                  <a:sysClr val="windowText" lastClr="000000"/>
                </a:solidFill>
              </a:rPr>
              <a:t>On premise hosting (FIPPA)</a:t>
            </a:r>
            <a:endParaRPr lang="en-CA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Service operation</a:t>
            </a:r>
            <a:endParaRPr lang="en-CA" sz="1400" dirty="0">
              <a:solidFill>
                <a:sysClr val="windowText" lastClr="000000"/>
              </a:solidFill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DDEE1639-74D1-404A-A4DF-58C8799F0069}"/>
              </a:ext>
            </a:extLst>
          </p:cNvPr>
          <p:cNvSpPr/>
          <p:nvPr/>
        </p:nvSpPr>
        <p:spPr>
          <a:xfrm>
            <a:off x="4138657" y="2369964"/>
            <a:ext cx="2130641" cy="1180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Kaltura</a:t>
            </a: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Vendor </a:t>
            </a:r>
            <a:endParaRPr lang="en-CA" sz="14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C9FC9AB-920C-4F6F-802E-AC7DF43753CD}"/>
              </a:ext>
            </a:extLst>
          </p:cNvPr>
          <p:cNvSpPr/>
          <p:nvPr/>
        </p:nvSpPr>
        <p:spPr>
          <a:xfrm>
            <a:off x="9731405" y="3160498"/>
            <a:ext cx="2130641" cy="1180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Participating Institutions</a:t>
            </a:r>
          </a:p>
        </p:txBody>
      </p:sp>
      <p:sp>
        <p:nvSpPr>
          <p:cNvPr id="103" name="Arrow: Bent-Up 102">
            <a:extLst>
              <a:ext uri="{FF2B5EF4-FFF2-40B4-BE49-F238E27FC236}">
                <a16:creationId xmlns:a16="http://schemas.microsoft.com/office/drawing/2014/main" id="{1F37C10F-0012-4683-BFC2-61874C7E49EB}"/>
              </a:ext>
            </a:extLst>
          </p:cNvPr>
          <p:cNvSpPr/>
          <p:nvPr/>
        </p:nvSpPr>
        <p:spPr>
          <a:xfrm rot="10800000" flipH="1">
            <a:off x="9132533" y="1999326"/>
            <a:ext cx="1812620" cy="1085283"/>
          </a:xfrm>
          <a:prstGeom prst="bentUpArrow">
            <a:avLst>
              <a:gd name="adj1" fmla="val 22079"/>
              <a:gd name="adj2" fmla="val 22040"/>
              <a:gd name="adj3" fmla="val 26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8D774524-D74A-475F-8678-A9A1611C4E7C}"/>
              </a:ext>
            </a:extLst>
          </p:cNvPr>
          <p:cNvSpPr/>
          <p:nvPr/>
        </p:nvSpPr>
        <p:spPr>
          <a:xfrm>
            <a:off x="9112983" y="3588728"/>
            <a:ext cx="562012" cy="438612"/>
          </a:xfrm>
          <a:prstGeom prst="rightArrow">
            <a:avLst>
              <a:gd name="adj1" fmla="val 50000"/>
              <a:gd name="adj2" fmla="val 74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E497EBAA-3852-4316-87C3-55C9BC63A5BB}"/>
              </a:ext>
            </a:extLst>
          </p:cNvPr>
          <p:cNvSpPr/>
          <p:nvPr/>
        </p:nvSpPr>
        <p:spPr>
          <a:xfrm>
            <a:off x="6385628" y="2257102"/>
            <a:ext cx="426132" cy="438612"/>
          </a:xfrm>
          <a:prstGeom prst="rightArrow">
            <a:avLst>
              <a:gd name="adj1" fmla="val 50000"/>
              <a:gd name="adj2" fmla="val 74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C9BF0CBE-9603-4AF0-A103-13000A003FA6}"/>
              </a:ext>
            </a:extLst>
          </p:cNvPr>
          <p:cNvSpPr/>
          <p:nvPr/>
        </p:nvSpPr>
        <p:spPr>
          <a:xfrm>
            <a:off x="6396271" y="3209190"/>
            <a:ext cx="426132" cy="438612"/>
          </a:xfrm>
          <a:prstGeom prst="rightArrow">
            <a:avLst>
              <a:gd name="adj1" fmla="val 50000"/>
              <a:gd name="adj2" fmla="val 74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270CFC-D8A3-4333-9A3E-877F1E84A635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1065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446CA9"/>
                </a:solidFill>
              </a:rPr>
              <a:t>Kaltura Service Model</a:t>
            </a:r>
          </a:p>
        </p:txBody>
      </p:sp>
      <p:pic>
        <p:nvPicPr>
          <p:cNvPr id="15" name="Google Shape;142;p16">
            <a:extLst>
              <a:ext uri="{FF2B5EF4-FFF2-40B4-BE49-F238E27FC236}">
                <a16:creationId xmlns:a16="http://schemas.microsoft.com/office/drawing/2014/main" id="{49426319-1E7E-4C8B-B44E-BFF2C7E085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364" y="1586356"/>
            <a:ext cx="888830" cy="32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4921C6D6-9804-45EA-A390-553C5B4102F9}"/>
              </a:ext>
            </a:extLst>
          </p:cNvPr>
          <p:cNvSpPr/>
          <p:nvPr/>
        </p:nvSpPr>
        <p:spPr>
          <a:xfrm rot="10800000" flipH="1" flipV="1">
            <a:off x="9132533" y="4416137"/>
            <a:ext cx="1812620" cy="1085283"/>
          </a:xfrm>
          <a:prstGeom prst="bentUpArrow">
            <a:avLst>
              <a:gd name="adj1" fmla="val 22079"/>
              <a:gd name="adj2" fmla="val 22040"/>
              <a:gd name="adj3" fmla="val 26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070758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B0AE9E-74E4-48E7-ACC7-DDE3F5C51BD6}"/>
              </a:ext>
            </a:extLst>
          </p:cNvPr>
          <p:cNvSpPr/>
          <p:nvPr/>
        </p:nvSpPr>
        <p:spPr>
          <a:xfrm>
            <a:off x="7011529" y="1583083"/>
            <a:ext cx="2130641" cy="11807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Service owner</a:t>
            </a:r>
          </a:p>
          <a:p>
            <a:pPr algn="ctr"/>
            <a:r>
              <a:rPr lang="en-CA" sz="1400" err="1">
                <a:solidFill>
                  <a:sysClr val="windowText" lastClr="000000"/>
                </a:solidFill>
              </a:rPr>
              <a:t>EduCloud</a:t>
            </a:r>
            <a:r>
              <a:rPr lang="en-CA" sz="1400">
                <a:solidFill>
                  <a:sysClr val="windowText" lastClr="000000"/>
                </a:solidFill>
              </a:rPr>
              <a:t> hosting</a:t>
            </a:r>
          </a:p>
          <a:p>
            <a:pPr algn="ctr"/>
            <a:endParaRPr lang="en-C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CCB14E-5EA0-436A-9714-E08120640A2D}"/>
              </a:ext>
            </a:extLst>
          </p:cNvPr>
          <p:cNvSpPr/>
          <p:nvPr/>
        </p:nvSpPr>
        <p:spPr>
          <a:xfrm>
            <a:off x="9013645" y="4327012"/>
            <a:ext cx="2130641" cy="11807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Thompson Rivers University</a:t>
            </a: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Service Operator</a:t>
            </a: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Tier 2/3 support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F6F0ED-74FA-4B4F-997E-6C42159B876B}"/>
              </a:ext>
            </a:extLst>
          </p:cNvPr>
          <p:cNvSpPr/>
          <p:nvPr/>
        </p:nvSpPr>
        <p:spPr>
          <a:xfrm>
            <a:off x="5015331" y="4327012"/>
            <a:ext cx="2130641" cy="1180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Participating Institutions</a:t>
            </a:r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B9F4CE78-332C-45B8-B155-92FA566ACC9E}"/>
              </a:ext>
            </a:extLst>
          </p:cNvPr>
          <p:cNvSpPr/>
          <p:nvPr/>
        </p:nvSpPr>
        <p:spPr>
          <a:xfrm rot="18091427">
            <a:off x="6494442" y="3340460"/>
            <a:ext cx="1582409" cy="4099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E75956C0-CB00-4C82-904F-0004996351C3}"/>
              </a:ext>
            </a:extLst>
          </p:cNvPr>
          <p:cNvSpPr/>
          <p:nvPr/>
        </p:nvSpPr>
        <p:spPr>
          <a:xfrm rot="14419818">
            <a:off x="8156363" y="3364080"/>
            <a:ext cx="1582409" cy="4099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CAFBC70-EA76-4DA2-A85E-BCE0E1AFD3B1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1065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446CA9"/>
                </a:solidFill>
              </a:rPr>
              <a:t>Moodle Service Model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2D0DA47-7B11-4351-8AAF-B6C4FA84E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8716" y="1808560"/>
            <a:ext cx="4241756" cy="3699180"/>
          </a:xfrm>
        </p:spPr>
        <p:txBody>
          <a:bodyPr>
            <a:normAutofit/>
          </a:bodyPr>
          <a:lstStyle/>
          <a:p>
            <a:r>
              <a:rPr lang="en-CA" sz="2400">
                <a:solidFill>
                  <a:srgbClr val="EF7622"/>
                </a:solidFill>
              </a:rPr>
              <a:t>What</a:t>
            </a:r>
            <a:endParaRPr lang="en-CA" sz="1800">
              <a:solidFill>
                <a:srgbClr val="EF76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/>
              <a:t>Open source Learning Management System</a:t>
            </a:r>
          </a:p>
          <a:p>
            <a:r>
              <a:rPr lang="en-CA" sz="2400">
                <a:solidFill>
                  <a:srgbClr val="EF7622"/>
                </a:solidFill>
              </a:rPr>
              <a:t>Launch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/>
              <a:t>2014</a:t>
            </a:r>
          </a:p>
          <a:p>
            <a:r>
              <a:rPr lang="en-CA" sz="2400">
                <a:solidFill>
                  <a:srgbClr val="EF7622"/>
                </a:solidFill>
              </a:rPr>
              <a:t>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/>
              <a:t>Hosted in </a:t>
            </a:r>
            <a:r>
              <a:rPr lang="en-CA" sz="1800" err="1"/>
              <a:t>EduCloud</a:t>
            </a:r>
            <a:endParaRPr lang="en-CA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/>
              <a:t>8 institutions participating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/>
          </a:p>
        </p:txBody>
      </p:sp>
      <p:pic>
        <p:nvPicPr>
          <p:cNvPr id="10" name="Google Shape;142;p16">
            <a:extLst>
              <a:ext uri="{FF2B5EF4-FFF2-40B4-BE49-F238E27FC236}">
                <a16:creationId xmlns:a16="http://schemas.microsoft.com/office/drawing/2014/main" id="{0986F782-C44F-455B-BBD8-90E33A1CE8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4061" y="1639521"/>
            <a:ext cx="888830" cy="32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09FECCB-11CA-427E-AFC7-BFE431A45432}"/>
              </a:ext>
            </a:extLst>
          </p:cNvPr>
          <p:cNvSpPr/>
          <p:nvPr/>
        </p:nvSpPr>
        <p:spPr>
          <a:xfrm flipH="1">
            <a:off x="7251404" y="4779867"/>
            <a:ext cx="1658679" cy="438612"/>
          </a:xfrm>
          <a:prstGeom prst="rightArrow">
            <a:avLst>
              <a:gd name="adj1" fmla="val 50000"/>
              <a:gd name="adj2" fmla="val 74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21381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2A516-2AE6-4F5C-BBDD-9FE4DCE328E0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1065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446CA9"/>
                </a:solidFill>
              </a:rPr>
              <a:t>IBM SPSS License Service Model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D8CF09-E281-4568-9AC5-B5C386D6DE77}"/>
              </a:ext>
            </a:extLst>
          </p:cNvPr>
          <p:cNvSpPr/>
          <p:nvPr/>
        </p:nvSpPr>
        <p:spPr>
          <a:xfrm>
            <a:off x="7989389" y="1979768"/>
            <a:ext cx="2130641" cy="11807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IBM</a:t>
            </a:r>
            <a:endParaRPr lang="en-CA" sz="1400">
              <a:solidFill>
                <a:sysClr val="windowText" lastClr="000000"/>
              </a:solidFill>
            </a:endParaRP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Vendor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D63B8B-D1B0-4306-BD34-BAE828213CAC}"/>
              </a:ext>
            </a:extLst>
          </p:cNvPr>
          <p:cNvSpPr/>
          <p:nvPr/>
        </p:nvSpPr>
        <p:spPr>
          <a:xfrm>
            <a:off x="7989389" y="4341225"/>
            <a:ext cx="2130641" cy="1180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Participating Institutions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C2B55D-D06A-434E-948A-1D7688089D54}"/>
              </a:ext>
            </a:extLst>
          </p:cNvPr>
          <p:cNvSpPr/>
          <p:nvPr/>
        </p:nvSpPr>
        <p:spPr>
          <a:xfrm>
            <a:off x="5302417" y="3160497"/>
            <a:ext cx="2130641" cy="1180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Vendor Relations </a:t>
            </a: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License Leasing</a:t>
            </a:r>
          </a:p>
          <a:p>
            <a:pPr algn="ctr"/>
            <a:r>
              <a:rPr lang="en-CA" sz="1400">
                <a:solidFill>
                  <a:sysClr val="windowText" lastClr="000000"/>
                </a:solidFill>
              </a:rPr>
              <a:t>Server Host</a:t>
            </a: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7D53AAD2-9051-4E80-823A-E9A2EF0BD06F}"/>
              </a:ext>
            </a:extLst>
          </p:cNvPr>
          <p:cNvSpPr/>
          <p:nvPr/>
        </p:nvSpPr>
        <p:spPr>
          <a:xfrm flipH="1" flipV="1">
            <a:off x="6095998" y="2381693"/>
            <a:ext cx="1717629" cy="700892"/>
          </a:xfrm>
          <a:prstGeom prst="bentUpArrow">
            <a:avLst>
              <a:gd name="adj1" fmla="val 25802"/>
              <a:gd name="adj2" fmla="val 24742"/>
              <a:gd name="adj3" fmla="val 27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266DDBDD-78C6-4B90-9A88-4624390FB432}"/>
              </a:ext>
            </a:extLst>
          </p:cNvPr>
          <p:cNvSpPr/>
          <p:nvPr/>
        </p:nvSpPr>
        <p:spPr>
          <a:xfrm rot="5400000">
            <a:off x="6725360" y="3894512"/>
            <a:ext cx="668381" cy="1717631"/>
          </a:xfrm>
          <a:prstGeom prst="bentUpArrow">
            <a:avLst>
              <a:gd name="adj1" fmla="val 30353"/>
              <a:gd name="adj2" fmla="val 27666"/>
              <a:gd name="adj3" fmla="val 26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188EDDB-529E-4DFC-B58D-487AC1EB7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3247" y="1979768"/>
            <a:ext cx="3932237" cy="3443771"/>
          </a:xfrm>
        </p:spPr>
        <p:txBody>
          <a:bodyPr>
            <a:noAutofit/>
          </a:bodyPr>
          <a:lstStyle/>
          <a:p>
            <a:r>
              <a:rPr lang="en-CA" sz="2400">
                <a:solidFill>
                  <a:srgbClr val="EF7622"/>
                </a:solidFill>
              </a:rPr>
              <a:t>What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/>
              <a:t>Statistical Processing for the Social Sciences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/>
              <a:t>Offer 4 SPSS license packages</a:t>
            </a:r>
          </a:p>
          <a:p>
            <a:r>
              <a:rPr lang="en-CA" sz="2400">
                <a:solidFill>
                  <a:srgbClr val="EF7622"/>
                </a:solidFill>
              </a:rPr>
              <a:t>Launch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/>
              <a:t>2017 </a:t>
            </a:r>
          </a:p>
          <a:p>
            <a:r>
              <a:rPr lang="en-CA" sz="2400">
                <a:solidFill>
                  <a:srgbClr val="EF7622"/>
                </a:solidFill>
              </a:rPr>
              <a:t>Metrics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/>
              <a:t>20 participating members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/>
              <a:t>1,000+ licenses in circulation</a:t>
            </a:r>
          </a:p>
        </p:txBody>
      </p:sp>
      <p:pic>
        <p:nvPicPr>
          <p:cNvPr id="10" name="Google Shape;142;p16">
            <a:extLst>
              <a:ext uri="{FF2B5EF4-FFF2-40B4-BE49-F238E27FC236}">
                <a16:creationId xmlns:a16="http://schemas.microsoft.com/office/drawing/2014/main" id="{12A8416C-5557-415A-A486-A127E3630C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3322" y="3221301"/>
            <a:ext cx="888830" cy="324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18560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BA92-2D6A-4464-9837-3E87D020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/>
              <a:t>Our </a:t>
            </a:r>
            <a:r>
              <a:rPr lang="en-CA" sz="4800" i="1"/>
              <a:t>Value</a:t>
            </a:r>
            <a:r>
              <a:rPr lang="en-CA"/>
              <a:t> – Money and More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930619A-4CC9-4E81-90F2-13BB61966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69" y="3420641"/>
            <a:ext cx="2970488" cy="990345"/>
          </a:xfrm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en-CA" sz="3600"/>
              <a:t>Cost Savings</a:t>
            </a:r>
            <a:endParaRPr lang="en-CA" sz="16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E2D09F4-53CE-4669-AB01-F10D088A1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82187" y="3654556"/>
            <a:ext cx="2848215" cy="990344"/>
          </a:xfrm>
          <a:ln>
            <a:noFill/>
          </a:ln>
        </p:spPr>
        <p:txBody>
          <a:bodyPr anchor="t"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en-CA" sz="3600"/>
              <a:t>Vendor Management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09A2793-4964-4F6E-920A-446090EE0737}"/>
              </a:ext>
            </a:extLst>
          </p:cNvPr>
          <p:cNvSpPr txBox="1">
            <a:spLocks/>
          </p:cNvSpPr>
          <p:nvPr/>
        </p:nvSpPr>
        <p:spPr>
          <a:xfrm>
            <a:off x="6650676" y="3420641"/>
            <a:ext cx="2848214" cy="990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rgbClr val="EF762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CA" sz="3600"/>
              <a:t>Reliability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DA00EAEE-50FA-46E4-8F2A-11FE732C77E8}"/>
              </a:ext>
            </a:extLst>
          </p:cNvPr>
          <p:cNvSpPr txBox="1">
            <a:spLocks/>
          </p:cNvSpPr>
          <p:nvPr/>
        </p:nvSpPr>
        <p:spPr>
          <a:xfrm>
            <a:off x="9278911" y="3420641"/>
            <a:ext cx="2848214" cy="990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rgbClr val="EF762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CA" sz="3600"/>
              <a:t>Trust</a:t>
            </a:r>
          </a:p>
        </p:txBody>
      </p:sp>
      <p:pic>
        <p:nvPicPr>
          <p:cNvPr id="4" name="Graphic 3" descr="Coins">
            <a:extLst>
              <a:ext uri="{FF2B5EF4-FFF2-40B4-BE49-F238E27FC236}">
                <a16:creationId xmlns:a16="http://schemas.microsoft.com/office/drawing/2014/main" id="{54D73299-73E3-4A18-AED5-0FAB934B4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21756" y="2209762"/>
            <a:ext cx="1222497" cy="1222497"/>
          </a:xfrm>
          <a:prstGeom prst="rect">
            <a:avLst/>
          </a:prstGeom>
        </p:spPr>
      </p:pic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B1BB921E-AE6E-4C02-8FA5-71F206809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97112" y="2128630"/>
            <a:ext cx="1384760" cy="1384760"/>
          </a:xfrm>
          <a:prstGeom prst="rect">
            <a:avLst/>
          </a:prstGeom>
        </p:spPr>
      </p:pic>
      <p:pic>
        <p:nvPicPr>
          <p:cNvPr id="9" name="Graphic 8" descr="Ribbon">
            <a:extLst>
              <a:ext uri="{FF2B5EF4-FFF2-40B4-BE49-F238E27FC236}">
                <a16:creationId xmlns:a16="http://schemas.microsoft.com/office/drawing/2014/main" id="{2A4AEB53-D655-4A03-AF23-ED944CD40A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31518" y="2296632"/>
            <a:ext cx="1132368" cy="1132368"/>
          </a:xfrm>
          <a:prstGeom prst="rect">
            <a:avLst/>
          </a:prstGeom>
        </p:spPr>
      </p:pic>
      <p:pic>
        <p:nvPicPr>
          <p:cNvPr id="13" name="Graphic 12" descr="Bullseye">
            <a:extLst>
              <a:ext uri="{FF2B5EF4-FFF2-40B4-BE49-F238E27FC236}">
                <a16:creationId xmlns:a16="http://schemas.microsoft.com/office/drawing/2014/main" id="{49CD72AF-67BC-4C2D-ADEF-DADE74410F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50807" y="2340790"/>
            <a:ext cx="1047952" cy="10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062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>
                <a:solidFill>
                  <a:srgbClr val="446CA9"/>
                </a:solidFill>
              </a:rPr>
              <a:t>Session Evaluations</a:t>
            </a:r>
            <a:r>
              <a:rPr lang="en-US" sz="2800"/>
              <a:t/>
            </a:r>
            <a:br>
              <a:rPr lang="en-US" sz="2800"/>
            </a:br>
            <a:r>
              <a:rPr lang="en-US" sz="2200"/>
              <a:t>There are two ways to access the session and presenter evaluations:</a:t>
            </a:r>
            <a:endParaRPr lang="en-US"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From the mobile app, click on the session you want from the schedule &gt; then scroll down or click on the associated resources &gt; and the </a:t>
            </a:r>
            <a:r>
              <a:rPr lang="en-US" sz="1600">
                <a:solidFill>
                  <a:srgbClr val="446CA9"/>
                </a:solidFill>
              </a:rPr>
              <a:t>evaluation </a:t>
            </a:r>
            <a:r>
              <a:rPr lang="en-US" sz="160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In the online agenda, click on the “</a:t>
            </a:r>
            <a:r>
              <a:rPr lang="en-US" sz="1600">
                <a:solidFill>
                  <a:srgbClr val="446CA9"/>
                </a:solidFill>
              </a:rPr>
              <a:t>Evaluate Session</a:t>
            </a:r>
            <a:r>
              <a:rPr lang="en-US" sz="160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357" y="3429000"/>
            <a:ext cx="6544314" cy="2263912"/>
          </a:xfrm>
        </p:spPr>
        <p:txBody>
          <a:bodyPr anchor="t">
            <a:noAutofit/>
          </a:bodyPr>
          <a:lstStyle/>
          <a:p>
            <a:pPr algn="ctr"/>
            <a:r>
              <a:rPr lang="en-US" sz="4000">
                <a:solidFill>
                  <a:srgbClr val="446CA9"/>
                </a:solidFill>
              </a:rPr>
              <a:t>Contact Information</a:t>
            </a:r>
            <a:r>
              <a:rPr lang="en-US" sz="1600">
                <a:solidFill>
                  <a:srgbClr val="446CA9"/>
                </a:solidFill>
              </a:rPr>
              <a:t/>
            </a:r>
            <a:br>
              <a:rPr lang="en-US" sz="1600">
                <a:solidFill>
                  <a:srgbClr val="446CA9"/>
                </a:solidFill>
              </a:rPr>
            </a:br>
            <a:r>
              <a:rPr lang="en-US" sz="1600">
                <a:solidFill>
                  <a:srgbClr val="446CA9"/>
                </a:solidFill>
              </a:rPr>
              <a:t/>
            </a:r>
            <a:br>
              <a:rPr lang="en-US" sz="1600">
                <a:solidFill>
                  <a:srgbClr val="446CA9"/>
                </a:solidFill>
              </a:rPr>
            </a:br>
            <a:r>
              <a:rPr lang="en-US" sz="1800"/>
              <a:t>Dean Crawford,  Director, Shared Systems and Technology, BCNET</a:t>
            </a:r>
            <a:br>
              <a:rPr lang="en-US" sz="1800"/>
            </a:br>
            <a:r>
              <a:rPr lang="en-US" sz="1800">
                <a:hlinkClick r:id="rId2"/>
              </a:rPr>
              <a:t>dean.crawford@bc.net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>Devon Keys,  Business Analyst, Shared Systems and Technology, BCNET</a:t>
            </a:r>
            <a:br>
              <a:rPr lang="en-US" sz="1800"/>
            </a:br>
            <a:r>
              <a:rPr lang="en-US" sz="1800">
                <a:hlinkClick r:id="rId3"/>
              </a:rPr>
              <a:t>devon.keys@bc.net</a:t>
            </a:r>
            <a:r>
              <a:rPr lang="en-US" sz="1600"/>
              <a:t/>
            </a:r>
            <a:br>
              <a:rPr lang="en-US" sz="1600"/>
            </a:br>
            <a:r>
              <a:rPr lang="en-US" sz="1600">
                <a:solidFill>
                  <a:srgbClr val="446CA9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B5EA7-E3AB-4E5E-A179-7334AD6DB87D}"/>
              </a:ext>
            </a:extLst>
          </p:cNvPr>
          <p:cNvSpPr txBox="1"/>
          <p:nvPr/>
        </p:nvSpPr>
        <p:spPr>
          <a:xfrm>
            <a:off x="3516869" y="1616078"/>
            <a:ext cx="572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>
                <a:solidFill>
                  <a:srgbClr val="446CA9"/>
                </a:solidFill>
              </a:rPr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8BEB9-16FE-4D11-9EF5-AF45CFBE829A}"/>
              </a:ext>
            </a:extLst>
          </p:cNvPr>
          <p:cNvSpPr txBox="1"/>
          <p:nvPr/>
        </p:nvSpPr>
        <p:spPr>
          <a:xfrm>
            <a:off x="3410162" y="1616077"/>
            <a:ext cx="572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>
                <a:solidFill>
                  <a:srgbClr val="446CA9"/>
                </a:solidFill>
              </a:rPr>
              <a:t>Thank You</a:t>
            </a:r>
          </a:p>
        </p:txBody>
      </p:sp>
      <p:pic>
        <p:nvPicPr>
          <p:cNvPr id="8" name="Google Shape;142;p16">
            <a:extLst>
              <a:ext uri="{FF2B5EF4-FFF2-40B4-BE49-F238E27FC236}">
                <a16:creationId xmlns:a16="http://schemas.microsoft.com/office/drawing/2014/main" id="{EC5A8551-4B7A-4150-92C8-209C7923E29D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24" b="89706" l="0" r="98235">
                        <a14:foregroundMark x1="37647" y1="22059" x2="37647" y2="22059"/>
                        <a14:foregroundMark x1="94118" y1="20588" x2="94118" y2="20588"/>
                        <a14:foregroundMark x1="10000" y1="19118" x2="10000" y2="19118"/>
                        <a14:foregroundMark x1="5882" y1="22059" x2="5882" y2="22059"/>
                        <a14:foregroundMark x1="588" y1="29412" x2="588" y2="29412"/>
                        <a14:foregroundMark x1="98235" y1="20588" x2="98235" y2="2058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341143" y="5563790"/>
            <a:ext cx="2081633" cy="741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6B37-33ED-42C7-AE70-39F9431C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>
                <a:solidFill>
                  <a:srgbClr val="446CA9"/>
                </a:solidFill>
              </a:rPr>
              <a:t>Shared Services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3F3F7E-919A-4C5F-8DA3-10278E668982}"/>
              </a:ext>
            </a:extLst>
          </p:cNvPr>
          <p:cNvGrpSpPr/>
          <p:nvPr/>
        </p:nvGrpSpPr>
        <p:grpSpPr>
          <a:xfrm>
            <a:off x="8538403" y="1356434"/>
            <a:ext cx="1854083" cy="2216942"/>
            <a:chOff x="8538403" y="1356434"/>
            <a:chExt cx="1854083" cy="22169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ECA629-30F0-4BA1-B767-7C8F98067984}"/>
                </a:ext>
              </a:extLst>
            </p:cNvPr>
            <p:cNvSpPr txBox="1"/>
            <p:nvPr/>
          </p:nvSpPr>
          <p:spPr>
            <a:xfrm>
              <a:off x="8538403" y="2927045"/>
              <a:ext cx="17927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/>
                <a:t>What society thinks we do</a:t>
              </a:r>
            </a:p>
          </p:txBody>
        </p:sp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DE96F069-CFF8-4907-A946-E4ED39B28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730" y="1356434"/>
              <a:ext cx="1846756" cy="138506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2BF97C-EDE3-4E46-89D4-E598A6BD99FD}"/>
              </a:ext>
            </a:extLst>
          </p:cNvPr>
          <p:cNvGrpSpPr/>
          <p:nvPr/>
        </p:nvGrpSpPr>
        <p:grpSpPr>
          <a:xfrm>
            <a:off x="1433449" y="3802396"/>
            <a:ext cx="2174323" cy="2172396"/>
            <a:chOff x="1433449" y="3802396"/>
            <a:chExt cx="2174323" cy="21723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0D5C05-81C8-4097-8AE9-D08A5EF59B95}"/>
                </a:ext>
              </a:extLst>
            </p:cNvPr>
            <p:cNvSpPr txBox="1"/>
            <p:nvPr/>
          </p:nvSpPr>
          <p:spPr>
            <a:xfrm>
              <a:off x="1479880" y="5328461"/>
              <a:ext cx="20814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/>
                <a:t>What our members think we do</a:t>
              </a:r>
            </a:p>
          </p:txBody>
        </p:sp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7A8A815-FDC8-4E56-BD5E-D5EFB8F6C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449" y="3802396"/>
              <a:ext cx="2174323" cy="138506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173C7F-84A7-4924-B3A4-65BB85E235C5}"/>
              </a:ext>
            </a:extLst>
          </p:cNvPr>
          <p:cNvGrpSpPr/>
          <p:nvPr/>
        </p:nvGrpSpPr>
        <p:grpSpPr>
          <a:xfrm>
            <a:off x="8538403" y="3745824"/>
            <a:ext cx="1792706" cy="2268989"/>
            <a:chOff x="8538403" y="3745824"/>
            <a:chExt cx="1792706" cy="22689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176845-B074-4EB9-8095-2BA42A726CD6}"/>
                </a:ext>
              </a:extLst>
            </p:cNvPr>
            <p:cNvSpPr txBox="1"/>
            <p:nvPr/>
          </p:nvSpPr>
          <p:spPr>
            <a:xfrm>
              <a:off x="8538403" y="5368482"/>
              <a:ext cx="17927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/>
                <a:t>What we actually do</a:t>
              </a:r>
            </a:p>
          </p:txBody>
        </p:sp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9A51F598-7514-40BB-8F8B-9693F3B8D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403" y="3745824"/>
              <a:ext cx="1792706" cy="158156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CCFF2AE-0FA0-4C22-9C85-5141EB704326}"/>
              </a:ext>
            </a:extLst>
          </p:cNvPr>
          <p:cNvGrpSpPr/>
          <p:nvPr/>
        </p:nvGrpSpPr>
        <p:grpSpPr>
          <a:xfrm>
            <a:off x="1624258" y="1424671"/>
            <a:ext cx="1792706" cy="2147338"/>
            <a:chOff x="1624258" y="1424671"/>
            <a:chExt cx="1792706" cy="21473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01B6B8-0DA0-4AED-87C9-3441ACC0F4D4}"/>
                </a:ext>
              </a:extLst>
            </p:cNvPr>
            <p:cNvSpPr txBox="1"/>
            <p:nvPr/>
          </p:nvSpPr>
          <p:spPr>
            <a:xfrm>
              <a:off x="1624258" y="2925678"/>
              <a:ext cx="17927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/>
                <a:t>What our friends think we do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14F1FBC-5515-4D9C-9E5B-F8D0F3ABF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014" y="1424671"/>
              <a:ext cx="1450413" cy="145688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958161-BA48-4867-879E-6CF7E39FB036}"/>
              </a:ext>
            </a:extLst>
          </p:cNvPr>
          <p:cNvGrpSpPr/>
          <p:nvPr/>
        </p:nvGrpSpPr>
        <p:grpSpPr>
          <a:xfrm>
            <a:off x="5081331" y="3869175"/>
            <a:ext cx="1792706" cy="2145640"/>
            <a:chOff x="5081331" y="3869175"/>
            <a:chExt cx="1792706" cy="21456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9BDCE2-6B3D-46BB-A147-08F1E19EED32}"/>
                </a:ext>
              </a:extLst>
            </p:cNvPr>
            <p:cNvSpPr txBox="1"/>
            <p:nvPr/>
          </p:nvSpPr>
          <p:spPr>
            <a:xfrm>
              <a:off x="5081331" y="5368484"/>
              <a:ext cx="17927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/>
                <a:t>What we think we do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F1D5FEB-58F6-4A6C-BA54-32C790BAE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238" y="3869175"/>
              <a:ext cx="1456888" cy="145688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CF92FB-B016-43F4-B575-745CF0B86713}"/>
              </a:ext>
            </a:extLst>
          </p:cNvPr>
          <p:cNvGrpSpPr/>
          <p:nvPr/>
        </p:nvGrpSpPr>
        <p:grpSpPr>
          <a:xfrm>
            <a:off x="4959659" y="1356434"/>
            <a:ext cx="2272681" cy="2213877"/>
            <a:chOff x="4959659" y="1356434"/>
            <a:chExt cx="2272681" cy="22138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89FCB9-94B5-45E1-9208-51C03A12C1C4}"/>
                </a:ext>
              </a:extLst>
            </p:cNvPr>
            <p:cNvSpPr txBox="1"/>
            <p:nvPr/>
          </p:nvSpPr>
          <p:spPr>
            <a:xfrm>
              <a:off x="5043876" y="2923980"/>
              <a:ext cx="18676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/>
                <a:t>What our families think we do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6ADD7E1-B2A9-4430-A4D8-F9EA55A74390}"/>
                </a:ext>
              </a:extLst>
            </p:cNvPr>
            <p:cNvGrpSpPr/>
            <p:nvPr/>
          </p:nvGrpSpPr>
          <p:grpSpPr>
            <a:xfrm>
              <a:off x="4959659" y="1356434"/>
              <a:ext cx="2272681" cy="1525125"/>
              <a:chOff x="5006424" y="948065"/>
              <a:chExt cx="2577992" cy="193349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E3A21FB-13A7-46BB-BA92-3B474EC5B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6424" y="948065"/>
                <a:ext cx="2577992" cy="1933494"/>
              </a:xfrm>
              <a:prstGeom prst="rect">
                <a:avLst/>
              </a:prstGeom>
            </p:spPr>
          </p:pic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A427CCBB-D4C9-4090-BC81-14FBC400DEBA}"/>
                  </a:ext>
                </a:extLst>
              </p:cNvPr>
              <p:cNvSpPr/>
              <p:nvPr/>
            </p:nvSpPr>
            <p:spPr>
              <a:xfrm>
                <a:off x="5967663" y="1034716"/>
                <a:ext cx="1528011" cy="321718"/>
              </a:xfrm>
              <a:prstGeom prst="wedge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b="1"/>
                  <a:t>I’M A BIG DEAL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777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446CA9"/>
                </a:solidFill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BC6D5-0EC8-414E-97E8-4A5B4EE7B988}"/>
              </a:ext>
            </a:extLst>
          </p:cNvPr>
          <p:cNvSpPr txBox="1"/>
          <p:nvPr/>
        </p:nvSpPr>
        <p:spPr>
          <a:xfrm>
            <a:off x="2238425" y="3489430"/>
            <a:ext cx="1324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>
                <a:solidFill>
                  <a:srgbClr val="EF7622"/>
                </a:solidFill>
              </a:rPr>
              <a:t>Why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E2159-C077-442C-8D11-7C5976B2EA23}"/>
              </a:ext>
            </a:extLst>
          </p:cNvPr>
          <p:cNvSpPr txBox="1"/>
          <p:nvPr/>
        </p:nvSpPr>
        <p:spPr>
          <a:xfrm>
            <a:off x="5377117" y="3489430"/>
            <a:ext cx="1552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>
                <a:solidFill>
                  <a:srgbClr val="EF7622"/>
                </a:solidFill>
              </a:rPr>
              <a:t>What</a:t>
            </a:r>
            <a:endParaRPr lang="en-CA" sz="4400">
              <a:solidFill>
                <a:srgbClr val="EF762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F311A-79D8-4A22-BC86-06EF6BBFCF7F}"/>
              </a:ext>
            </a:extLst>
          </p:cNvPr>
          <p:cNvSpPr txBox="1"/>
          <p:nvPr/>
        </p:nvSpPr>
        <p:spPr>
          <a:xfrm>
            <a:off x="8840255" y="3489430"/>
            <a:ext cx="1331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>
                <a:solidFill>
                  <a:srgbClr val="EF7622"/>
                </a:solidFill>
              </a:rPr>
              <a:t>How</a:t>
            </a:r>
            <a:endParaRPr lang="en-CA" sz="4400">
              <a:solidFill>
                <a:srgbClr val="EF7622"/>
              </a:solidFill>
            </a:endParaRPr>
          </a:p>
        </p:txBody>
      </p:sp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C646CC02-BD8C-4753-A7DA-DC0694249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47629" y="2165219"/>
            <a:ext cx="1324209" cy="1324209"/>
          </a:xfrm>
          <a:prstGeom prst="rect">
            <a:avLst/>
          </a:prstGeom>
        </p:spPr>
      </p:pic>
      <p:pic>
        <p:nvPicPr>
          <p:cNvPr id="17" name="Graphic 16" descr="Box">
            <a:extLst>
              <a:ext uri="{FF2B5EF4-FFF2-40B4-BE49-F238E27FC236}">
                <a16:creationId xmlns:a16="http://schemas.microsoft.com/office/drawing/2014/main" id="{7606C845-9C6C-4B50-8081-5AF102A94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09719" y="2165220"/>
            <a:ext cx="1324209" cy="1324209"/>
          </a:xfrm>
          <a:prstGeom prst="rect">
            <a:avLst/>
          </a:prstGeom>
        </p:spPr>
      </p:pic>
      <p:pic>
        <p:nvPicPr>
          <p:cNvPr id="21" name="Graphic 20" descr="Lightbulb and gear">
            <a:extLst>
              <a:ext uri="{FF2B5EF4-FFF2-40B4-BE49-F238E27FC236}">
                <a16:creationId xmlns:a16="http://schemas.microsoft.com/office/drawing/2014/main" id="{34A0E41D-1101-4253-BBC3-8E6A11950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73751" y="2165220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7269-866E-4662-A61E-4FD6EB4A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322BF-4527-43AC-BABB-CC87E7FB1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BCNET pursue shared services and developed a private cloud for BC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14206421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121E0D8-5376-412B-A8EC-B491B018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Regional Diversity</a:t>
            </a:r>
            <a:endParaRPr lang="en-US">
              <a:solidFill>
                <a:srgbClr val="446CA9"/>
              </a:solidFill>
            </a:endParaRPr>
          </a:p>
        </p:txBody>
      </p:sp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5188452-EAC8-4857-9B93-52F9D44E47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2" b="88377" l="8100" r="96200">
                        <a14:foregroundMark x1="8200" y1="31518" x2="8200" y2="31518"/>
                        <a14:foregroundMark x1="40500" y1="28063" x2="40500" y2="28063"/>
                        <a14:foregroundMark x1="32900" y1="19686" x2="32900" y2="19686"/>
                        <a14:foregroundMark x1="58200" y1="3874" x2="58200" y2="3874"/>
                        <a14:foregroundMark x1="47100" y1="12356" x2="47100" y2="12356"/>
                        <a14:foregroundMark x1="38800" y1="12880" x2="38800" y2="12880"/>
                        <a14:foregroundMark x1="39400" y1="16126" x2="39400" y2="16126"/>
                        <a14:foregroundMark x1="41400" y1="11728" x2="41400" y2="11728"/>
                        <a14:foregroundMark x1="40900" y1="11728" x2="40900" y2="11728"/>
                        <a14:foregroundMark x1="36900" y1="14974" x2="36900" y2="14974"/>
                        <a14:foregroundMark x1="46600" y1="26283" x2="46600" y2="26283"/>
                        <a14:foregroundMark x1="47100" y1="18953" x2="47100" y2="18953"/>
                        <a14:foregroundMark x1="49300" y1="21257" x2="49300" y2="21257"/>
                        <a14:foregroundMark x1="56700" y1="30262" x2="56700" y2="30262"/>
                        <a14:foregroundMark x1="55100" y1="43979" x2="55100" y2="43979"/>
                        <a14:foregroundMark x1="61900" y1="36021" x2="61400" y2="36230"/>
                        <a14:foregroundMark x1="65700" y1="84817" x2="65700" y2="84817"/>
                        <a14:foregroundMark x1="60500" y1="88377" x2="60500" y2="88377"/>
                        <a14:foregroundMark x1="59500" y1="82513" x2="59500" y2="82513"/>
                        <a14:foregroundMark x1="60500" y1="83455" x2="60500" y2="83455"/>
                        <a14:foregroundMark x1="58000" y1="82408" x2="58000" y2="82408"/>
                        <a14:foregroundMark x1="85400" y1="75916" x2="85400" y2="75916"/>
                        <a14:foregroundMark x1="83700" y1="75916" x2="83700" y2="75916"/>
                        <a14:foregroundMark x1="84400" y1="75916" x2="84400" y2="75916"/>
                        <a14:foregroundMark x1="84600" y1="75916" x2="84600" y2="75916"/>
                        <a14:foregroundMark x1="85400" y1="76230" x2="85400" y2="76230"/>
                        <a14:foregroundMark x1="88900" y1="75393" x2="88900" y2="75393"/>
                        <a14:foregroundMark x1="91200" y1="68586" x2="91200" y2="68586"/>
                        <a14:foregroundMark x1="93800" y1="66702" x2="93800" y2="66702"/>
                        <a14:foregroundMark x1="96200" y1="68482" x2="96200" y2="68482"/>
                        <a14:foregroundMark x1="86300" y1="73089" x2="86300" y2="73089"/>
                        <a14:foregroundMark x1="83500" y1="69319" x2="83500" y2="69319"/>
                        <a14:foregroundMark x1="93200" y1="71099" x2="93200" y2="71099"/>
                        <a14:foregroundMark x1="59500" y1="67435" x2="59500" y2="67435"/>
                        <a14:foregroundMark x1="61600" y1="60733" x2="61600" y2="60733"/>
                        <a14:foregroundMark x1="60700" y1="60524" x2="60700" y2="60524"/>
                        <a14:foregroundMark x1="60000" y1="48272" x2="60000" y2="48272"/>
                        <a14:foregroundMark x1="57100" y1="48168" x2="57100" y2="48168"/>
                        <a14:foregroundMark x1="61500" y1="45445" x2="61500" y2="45445"/>
                        <a14:foregroundMark x1="60900" y1="45864" x2="60900" y2="45864"/>
                        <a14:foregroundMark x1="71400" y1="49843" x2="71400" y2="49843"/>
                        <a14:foregroundMark x1="73700" y1="47120" x2="73700" y2="47120"/>
                        <a14:foregroundMark x1="63100" y1="35916" x2="63100" y2="35916"/>
                        <a14:foregroundMark x1="61900" y1="34660" x2="61900" y2="34660"/>
                        <a14:foregroundMark x1="59000" y1="33194" x2="59000" y2="33194"/>
                        <a14:foregroundMark x1="58900" y1="33927" x2="58900" y2="33927"/>
                        <a14:foregroundMark x1="60300" y1="33089" x2="60300" y2="33089"/>
                        <a14:foregroundMark x1="59200" y1="32775" x2="59200" y2="32775"/>
                        <a14:foregroundMark x1="49000" y1="13194" x2="49000" y2="13194"/>
                        <a14:foregroundMark x1="50100" y1="14974" x2="50100" y2="14974"/>
                        <a14:foregroundMark x1="51700" y1="15393" x2="51700" y2="15393"/>
                        <a14:foregroundMark x1="44700" y1="13717" x2="44700" y2="13717"/>
                        <a14:foregroundMark x1="48600" y1="8796" x2="48600" y2="8796"/>
                        <a14:foregroundMark x1="46300" y1="13717" x2="46300" y2="13717"/>
                        <a14:foregroundMark x1="39900" y1="14031" x2="39900" y2="14031"/>
                        <a14:foregroundMark x1="44100" y1="19581" x2="44100" y2="19581"/>
                        <a14:foregroundMark x1="39000" y1="32356" x2="39000" y2="32356"/>
                        <a14:foregroundMark x1="39600" y1="33927" x2="40200" y2="33927"/>
                        <a14:foregroundMark x1="43300" y1="33508" x2="43300" y2="33508"/>
                        <a14:foregroundMark x1="47000" y1="32775" x2="47000" y2="32775"/>
                        <a14:foregroundMark x1="43800" y1="29634" x2="43800" y2="29634"/>
                        <a14:foregroundMark x1="53100" y1="36230" x2="53100" y2="36230"/>
                        <a14:foregroundMark x1="55800" y1="40733" x2="55800" y2="40733"/>
                        <a14:foregroundMark x1="86000" y1="73298" x2="86000" y2="73298"/>
                        <a14:foregroundMark x1="57400" y1="18325" x2="57400" y2="18325"/>
                        <a14:foregroundMark x1="31300" y1="18325" x2="31300" y2="18325"/>
                        <a14:foregroundMark x1="51500" y1="5864" x2="51500" y2="5864"/>
                        <a14:foregroundMark x1="54500" y1="2618" x2="54500" y2="2618"/>
                        <a14:foregroundMark x1="58700" y1="1152" x2="58700" y2="1152"/>
                        <a14:foregroundMark x1="61200" y1="1885" x2="61200" y2="1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86"/>
          <a:stretch/>
        </p:blipFill>
        <p:spPr>
          <a:xfrm>
            <a:off x="2423224" y="233526"/>
            <a:ext cx="7571584" cy="6624474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B491D9A2-E217-4DAC-BAED-D7A064F17F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9004699"/>
                  </p:ext>
                </p:extLst>
              </p:nvPr>
            </p:nvGraphicFramePr>
            <p:xfrm>
              <a:off x="935736" y="2642298"/>
              <a:ext cx="4623453" cy="2600693"/>
            </p:xfrm>
            <a:graphic>
              <a:graphicData uri="http://schemas.microsoft.com/office/powerpoint/2016/slidezoom">
                <pslz:sldZm>
                  <pslz:sldZmObj sldId="320" cId="1970365638">
                    <pslz:zmPr id="{53718D2D-F7D5-4DC7-92C9-0B5686C340A7}" returnToParent="0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23453" cy="260069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5" name="Slide Zoom 2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491D9A2-E217-4DAC-BAED-D7A064F17F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5736" y="2642298"/>
                <a:ext cx="4623453" cy="26006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3549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2D9D3D4-4322-4976-95B8-DC4715433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27" b="68901" l="2100" r="20800">
                        <a14:foregroundMark x1="16000" y1="66492" x2="16000" y2="66492"/>
                        <a14:foregroundMark x1="16900" y1="67644" x2="16900" y2="67644"/>
                        <a14:foregroundMark x1="6700" y1="36021" x2="6700" y2="36021"/>
                        <a14:foregroundMark x1="6000" y1="34660" x2="6000" y2="34660"/>
                        <a14:foregroundMark x1="19800" y1="44712" x2="19800" y2="44712"/>
                        <a14:foregroundMark x1="3200" y1="48168" x2="3200" y2="48168"/>
                        <a14:foregroundMark x1="2700" y1="50262" x2="2700" y2="50262"/>
                        <a14:foregroundMark x1="2800" y1="51728" x2="2800" y2="51728"/>
                        <a14:foregroundMark x1="2400" y1="50890" x2="2400" y2="50890"/>
                        <a14:foregroundMark x1="2500" y1="51309" x2="2500" y2="51309"/>
                        <a14:foregroundMark x1="5400" y1="50890" x2="5400" y2="50890"/>
                        <a14:foregroundMark x1="5400" y1="50471" x2="5400" y2="50471"/>
                        <a14:foregroundMark x1="5500" y1="49948" x2="5500" y2="49948"/>
                        <a14:foregroundMark x1="5800" y1="52565" x2="5800" y2="52565"/>
                        <a14:foregroundMark x1="6500" y1="53298" x2="6500" y2="53298"/>
                        <a14:foregroundMark x1="5200" y1="52670" x2="5200" y2="52670"/>
                        <a14:foregroundMark x1="5500" y1="54869" x2="5500" y2="54869"/>
                        <a14:foregroundMark x1="6200" y1="57906" x2="6200" y2="57906"/>
                        <a14:foregroundMark x1="7300" y1="61361" x2="7300" y2="61361"/>
                        <a14:foregroundMark x1="6000" y1="49005" x2="6000" y2="49005"/>
                        <a14:foregroundMark x1="6500" y1="47749" x2="6500" y2="47749"/>
                        <a14:foregroundMark x1="7400" y1="43455" x2="7400" y2="43455"/>
                        <a14:foregroundMark x1="7400" y1="41571" x2="7400" y2="41571"/>
                        <a14:foregroundMark x1="8000" y1="40105" x2="8000" y2="40105"/>
                        <a14:foregroundMark x1="8100" y1="39267" x2="8100" y2="39267"/>
                        <a14:foregroundMark x1="8100" y1="38325" x2="8100" y2="38325"/>
                        <a14:foregroundMark x1="8100" y1="38010" x2="8100" y2="38010"/>
                        <a14:foregroundMark x1="7100" y1="37277" x2="8300" y2="38115"/>
                        <a14:foregroundMark x1="5900" y1="36649" x2="7200" y2="36754"/>
                        <a14:foregroundMark x1="5700" y1="36754" x2="5600" y2="34031"/>
                        <a14:foregroundMark x1="5600" y1="34031" x2="5600" y2="34031"/>
                        <a14:foregroundMark x1="7200" y1="47644" x2="8000" y2="45026"/>
                        <a14:foregroundMark x1="8000" y1="45026" x2="7400" y2="42513"/>
                        <a14:foregroundMark x1="7400" y1="42513" x2="7900" y2="39267"/>
                        <a14:foregroundMark x1="7200" y1="43351" x2="7900" y2="45550"/>
                        <a14:foregroundMark x1="6800" y1="47853" x2="4658" y2="48975"/>
                        <a14:foregroundMark x1="4831" y1="49832" x2="5300" y2="51518"/>
                        <a14:foregroundMark x1="5300" y1="51518" x2="6200" y2="52356"/>
                        <a14:foregroundMark x1="5000" y1="52670" x2="4800" y2="57592"/>
                        <a14:foregroundMark x1="4400" y1="56230" x2="3844" y2="57977"/>
                        <a14:foregroundMark x1="7000" y1="64503" x2="9400" y2="64921"/>
                        <a14:foregroundMark x1="17412" y1="68586" x2="18100" y2="68901"/>
                        <a14:foregroundMark x1="16498" y1="68168" x2="17412" y2="68586"/>
                        <a14:foregroundMark x1="9400" y1="64921" x2="16498" y2="68168"/>
                        <a14:foregroundMark x1="18500" y1="50157" x2="18500" y2="50157"/>
                        <a14:foregroundMark x1="17000" y1="53194" x2="17000" y2="53194"/>
                        <a14:foregroundMark x1="15500" y1="56649" x2="15500" y2="56649"/>
                        <a14:foregroundMark x1="16400" y1="60000" x2="16400" y2="60000"/>
                        <a14:foregroundMark x1="17000" y1="61885" x2="17000" y2="61885"/>
                        <a14:foregroundMark x1="17900" y1="65131" x2="17900" y2="65131"/>
                        <a14:foregroundMark x1="17200" y1="62827" x2="17200" y2="62827"/>
                        <a14:foregroundMark x1="18000" y1="67539" x2="18000" y2="67539"/>
                        <a14:foregroundMark x1="2300" y1="50576" x2="2700" y2="47853"/>
                        <a14:foregroundMark x1="2700" y1="47853" x2="4951" y2="47948"/>
                        <a14:foregroundMark x1="19488" y1="43989" x2="20800" y2="44921"/>
                        <a14:foregroundMark x1="6500" y1="34764" x2="11530" y2="38337"/>
                        <a14:foregroundMark x1="18474" y1="43489" x2="19000" y2="43874"/>
                        <a14:foregroundMark x1="17000" y1="42408" x2="17826" y2="43013"/>
                        <a14:foregroundMark x1="13500" y1="39686" x2="13500" y2="39686"/>
                        <a14:foregroundMark x1="13200" y1="39476" x2="13200" y2="39476"/>
                        <a14:foregroundMark x1="13100" y1="39372" x2="13100" y2="39372"/>
                        <a14:foregroundMark x1="13027" y1="39581" x2="13900" y2="40419"/>
                        <a14:foregroundMark x1="13900" y1="40419" x2="14500" y2="40628"/>
                        <a14:foregroundMark x1="12655" y1="39267" x2="12300" y2="38848"/>
                        <a14:foregroundMark x1="13100" y1="39791" x2="12655" y2="39267"/>
                        <a14:foregroundMark x1="16780" y1="42304" x2="16300" y2="41990"/>
                        <a14:foregroundMark x1="17579" y1="42827" x2="16780" y2="42304"/>
                        <a14:foregroundMark x1="18059" y1="43141" x2="17579" y2="42827"/>
                        <a14:foregroundMark x1="17100" y1="42408" x2="17100" y2="42408"/>
                        <a14:foregroundMark x1="17000" y1="42513" x2="17000" y2="42513"/>
                        <a14:foregroundMark x1="17600" y1="42827" x2="17600" y2="42827"/>
                        <a14:foregroundMark x1="18200" y1="43351" x2="18200" y2="43351"/>
                        <a14:foregroundMark x1="18100" y1="43246" x2="18100" y2="43246"/>
                        <a14:foregroundMark x1="2900" y1="47644" x2="3800" y2="47749"/>
                        <a14:foregroundMark x1="3100" y1="47539" x2="4100" y2="47644"/>
                        <a14:foregroundMark x1="3800" y1="57173" x2="4400" y2="56126"/>
                        <a14:foregroundMark x1="6700" y1="64398" x2="5700" y2="62827"/>
                        <a14:foregroundMark x1="5700" y1="62827" x2="3800" y2="57801"/>
                        <a14:foregroundMark x1="4633" y1="48692" x2="3000" y2="50157"/>
                        <a14:foregroundMark x1="3000" y1="50157" x2="3000" y2="52042"/>
                        <a14:foregroundMark x1="3000" y1="52042" x2="2900" y2="52356"/>
                        <a14:foregroundMark x1="3100" y1="50681" x2="3400" y2="50262"/>
                        <a14:foregroundMark x1="18100" y1="68377" x2="18100" y2="68377"/>
                        <a14:foregroundMark x1="18200" y1="68272" x2="18200" y2="68272"/>
                        <a14:foregroundMark x1="18013" y1="68168" x2="18200" y2="68691"/>
                        <a14:foregroundMark x1="17900" y1="67853" x2="18013" y2="68168"/>
                        <a14:foregroundMark x1="18000" y1="68272" x2="18200" y2="68586"/>
                        <a14:foregroundMark x1="18100" y1="68796" x2="18100" y2="68063"/>
                        <a14:backgroundMark x1="18800" y1="50157" x2="18800" y2="50157"/>
                        <a14:backgroundMark x1="18600" y1="50052" x2="18600" y2="50052"/>
                        <a14:backgroundMark x1="17200" y1="53508" x2="17700" y2="52565"/>
                        <a14:backgroundMark x1="18500" y1="64607" x2="17700" y2="62618"/>
                        <a14:backgroundMark x1="18407" y1="67663" x2="18200" y2="67120"/>
                        <a14:backgroundMark x1="18176" y1="67750" x2="18100" y2="66911"/>
                        <a14:backgroundMark x1="14700" y1="40000" x2="16500" y2="41675"/>
                        <a14:backgroundMark x1="14684" y1="39394" x2="12610" y2="36789"/>
                        <a14:backgroundMark x1="19249" y1="43624" x2="19600" y2="43874"/>
                        <a14:backgroundMark x1="17100" y1="53194" x2="17100" y2="53194"/>
                        <a14:backgroundMark x1="15700" y1="56649" x2="15700" y2="56649"/>
                        <a14:backgroundMark x1="17100" y1="61675" x2="17100" y2="61675"/>
                        <a14:backgroundMark x1="17800" y1="63979" x2="17800" y2="63979"/>
                        <a14:backgroundMark x1="17500" y1="62827" x2="17500" y2="62827"/>
                        <a14:backgroundMark x1="13300" y1="39267" x2="13300" y2="39267"/>
                        <a14:backgroundMark x1="17100" y1="42304" x2="17100" y2="42304"/>
                        <a14:backgroundMark x1="17500" y1="42513" x2="17500" y2="42513"/>
                        <a14:backgroundMark x1="18000" y1="42827" x2="18000" y2="42827"/>
                        <a14:backgroundMark x1="18200" y1="43037" x2="18200" y2="43037"/>
                        <a14:backgroundMark x1="18500" y1="43141" x2="18500" y2="43141"/>
                        <a14:backgroundMark x1="18800" y1="43351" x2="18800" y2="43351"/>
                        <a14:backgroundMark x1="13700" y1="39581" x2="13700" y2="39581"/>
                        <a14:backgroundMark x1="13300" y1="39476" x2="13300" y2="39476"/>
                        <a14:backgroundMark x1="12400" y1="38639" x2="12400" y2="38639"/>
                        <a14:backgroundMark x1="17600" y1="42618" x2="17600" y2="42618"/>
                        <a14:backgroundMark x1="18700" y1="50157" x2="18700" y2="50157"/>
                        <a14:backgroundMark x1="5400" y1="64503" x2="4000" y2="60838"/>
                        <a14:backgroundMark x1="4000" y1="60838" x2="3700" y2="58429"/>
                        <a14:backgroundMark x1="3400" y1="58115" x2="4200" y2="60838"/>
                        <a14:backgroundMark x1="4900" y1="63246" x2="6700" y2="65550"/>
                        <a14:backgroundMark x1="3900" y1="52356" x2="3935" y2="52042"/>
                        <a14:backgroundMark x1="4600" y1="49319" x2="6200" y2="47225"/>
                        <a14:backgroundMark x1="3900" y1="51832" x2="4100" y2="50366"/>
                        <a14:backgroundMark x1="4100" y1="49948" x2="4600" y2="49529"/>
                        <a14:backgroundMark x1="18400" y1="68168" x2="18400" y2="68168"/>
                        <a14:backgroundMark x1="18300" y1="68586" x2="18300" y2="68586"/>
                        <a14:backgroundMark x1="17900" y1="67225" x2="17900" y2="67225"/>
                      </a14:backgroundRemoval>
                    </a14:imgEffect>
                    <a14:imgEffect>
                      <a14:sharpenSoften amount="37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70" r="78074" b="30113"/>
          <a:stretch/>
        </p:blipFill>
        <p:spPr>
          <a:xfrm>
            <a:off x="4006928" y="-35864"/>
            <a:ext cx="4437178" cy="7057324"/>
          </a:xfrm>
          <a:prstGeom prst="rect">
            <a:avLst/>
          </a:prstGeom>
        </p:spPr>
      </p:pic>
      <p:pic>
        <p:nvPicPr>
          <p:cNvPr id="17" name="Picture 16" descr="A drawing on a necklace&#10;&#10;Description automatically generated">
            <a:extLst>
              <a:ext uri="{FF2B5EF4-FFF2-40B4-BE49-F238E27FC236}">
                <a16:creationId xmlns:a16="http://schemas.microsoft.com/office/drawing/2014/main" id="{167C75A9-C5F5-4249-85D4-E58BFB2C4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85" b="96341" l="4734" r="89941">
                        <a14:foregroundMark x1="16568" y1="9350" x2="16568" y2="9350"/>
                        <a14:foregroundMark x1="14201" y1="5285" x2="14201" y2="5285"/>
                        <a14:foregroundMark x1="5325" y1="20325" x2="5325" y2="20325"/>
                        <a14:foregroundMark x1="7101" y1="27642" x2="7101" y2="27642"/>
                        <a14:foregroundMark x1="12426" y1="15854" x2="59763" y2="83333"/>
                        <a14:foregroundMark x1="59763" y1="83333" x2="73964" y2="91463"/>
                        <a14:foregroundMark x1="73964" y1="91463" x2="74556" y2="91463"/>
                        <a14:foregroundMark x1="76923" y1="95122" x2="76923" y2="95122"/>
                        <a14:foregroundMark x1="63905" y1="94715" x2="63905" y2="94715"/>
                        <a14:foregroundMark x1="72781" y1="96341" x2="72781" y2="96341"/>
                        <a14:foregroundMark x1="71598" y1="96341" x2="71598" y2="96341"/>
                        <a14:foregroundMark x1="62130" y1="94309" x2="62130" y2="94309"/>
                        <a14:foregroundMark x1="62130" y1="94309" x2="62130" y2="94309"/>
                        <a14:foregroundMark x1="60947" y1="94309" x2="60947" y2="94309"/>
                        <a14:foregroundMark x1="58580" y1="94309" x2="58580" y2="94309"/>
                        <a14:foregroundMark x1="62130" y1="94309" x2="62130" y2="94309"/>
                        <a14:foregroundMark x1="62722" y1="95935" x2="62722" y2="95935"/>
                        <a14:foregroundMark x1="58580" y1="93902" x2="58580" y2="93902"/>
                        <a14:foregroundMark x1="64497" y1="95528" x2="64497" y2="95528"/>
                        <a14:foregroundMark x1="12426" y1="8943" x2="12426" y2="8943"/>
                        <a14:foregroundMark x1="81065" y1="91870" x2="81065" y2="91870"/>
                        <a14:foregroundMark x1="13018" y1="5691" x2="13018" y2="5691"/>
                        <a14:foregroundMark x1="15976" y1="7317" x2="15976" y2="7317"/>
                        <a14:foregroundMark x1="13609" y1="6098" x2="13609" y2="6098"/>
                        <a14:foregroundMark x1="54438" y1="95122" x2="79290" y2="95528"/>
                        <a14:backgroundMark x1="13609" y1="5285" x2="13609" y2="5285"/>
                        <a14:backgroundMark x1="14793" y1="5285" x2="14793" y2="5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38">
            <a:off x="5784463" y="7108925"/>
            <a:ext cx="2688684" cy="3913705"/>
          </a:xfrm>
          <a:prstGeom prst="rect">
            <a:avLst/>
          </a:prstGeom>
        </p:spPr>
      </p:pic>
      <p:pic>
        <p:nvPicPr>
          <p:cNvPr id="18" name="Picture 17" descr="A drawing on a necklace&#10;&#10;Description automatically generated">
            <a:extLst>
              <a:ext uri="{FF2B5EF4-FFF2-40B4-BE49-F238E27FC236}">
                <a16:creationId xmlns:a16="http://schemas.microsoft.com/office/drawing/2014/main" id="{1C44BC28-4749-4F9D-ACBD-688A9450D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85" b="96341" l="4734" r="89941">
                        <a14:foregroundMark x1="16568" y1="9350" x2="16568" y2="9350"/>
                        <a14:foregroundMark x1="14201" y1="5285" x2="14201" y2="5285"/>
                        <a14:foregroundMark x1="5325" y1="20325" x2="5325" y2="20325"/>
                        <a14:foregroundMark x1="7101" y1="27642" x2="7101" y2="27642"/>
                        <a14:foregroundMark x1="12426" y1="15854" x2="59763" y2="83333"/>
                        <a14:foregroundMark x1="59763" y1="83333" x2="73964" y2="91463"/>
                        <a14:foregroundMark x1="73964" y1="91463" x2="74556" y2="91463"/>
                        <a14:foregroundMark x1="76923" y1="95122" x2="76923" y2="95122"/>
                        <a14:foregroundMark x1="63905" y1="94715" x2="63905" y2="94715"/>
                        <a14:foregroundMark x1="72781" y1="96341" x2="72781" y2="96341"/>
                        <a14:foregroundMark x1="71598" y1="96341" x2="71598" y2="96341"/>
                        <a14:foregroundMark x1="62130" y1="94309" x2="62130" y2="94309"/>
                        <a14:foregroundMark x1="62130" y1="94309" x2="62130" y2="94309"/>
                        <a14:foregroundMark x1="60947" y1="94309" x2="60947" y2="94309"/>
                        <a14:foregroundMark x1="58580" y1="94309" x2="58580" y2="94309"/>
                        <a14:foregroundMark x1="62130" y1="94309" x2="62130" y2="94309"/>
                        <a14:foregroundMark x1="62722" y1="95935" x2="62722" y2="95935"/>
                        <a14:foregroundMark x1="58580" y1="93902" x2="58580" y2="93902"/>
                        <a14:foregroundMark x1="64497" y1="95528" x2="64497" y2="95528"/>
                        <a14:foregroundMark x1="12426" y1="8943" x2="12426" y2="8943"/>
                        <a14:foregroundMark x1="81065" y1="91870" x2="81065" y2="91870"/>
                        <a14:foregroundMark x1="13018" y1="5691" x2="13018" y2="5691"/>
                        <a14:foregroundMark x1="15976" y1="7317" x2="15976" y2="7317"/>
                        <a14:foregroundMark x1="13609" y1="6098" x2="13609" y2="6098"/>
                        <a14:foregroundMark x1="58580" y1="95122" x2="76331" y2="89837"/>
                        <a14:foregroundMark x1="76331" y1="89837" x2="61538" y2="94715"/>
                        <a14:backgroundMark x1="13609" y1="5285" x2="13609" y2="5285"/>
                        <a14:backgroundMark x1="14793" y1="5285" x2="14793" y2="5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38">
            <a:off x="4435610" y="6961073"/>
            <a:ext cx="2688684" cy="39137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64EE98-CEC6-4F7D-991F-CA811A4D8931}"/>
              </a:ext>
            </a:extLst>
          </p:cNvPr>
          <p:cNvSpPr txBox="1"/>
          <p:nvPr/>
        </p:nvSpPr>
        <p:spPr>
          <a:xfrm>
            <a:off x="-3037050" y="2171849"/>
            <a:ext cx="31540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>
                <a:solidFill>
                  <a:srgbClr val="EF7622"/>
                </a:solidFill>
              </a:rPr>
              <a:t>British Columbia </a:t>
            </a:r>
            <a:br>
              <a:rPr lang="en-CA" sz="2400">
                <a:solidFill>
                  <a:srgbClr val="EF7622"/>
                </a:solidFill>
              </a:rPr>
            </a:br>
            <a:r>
              <a:rPr lang="en-CA" sz="2400">
                <a:solidFill>
                  <a:srgbClr val="EF7622"/>
                </a:solidFill>
              </a:rPr>
              <a:t>	</a:t>
            </a:r>
            <a:r>
              <a:rPr lang="en-US"/>
              <a:t>364,800 </a:t>
            </a:r>
            <a:r>
              <a:rPr lang="en-US" err="1"/>
              <a:t>sq</a:t>
            </a:r>
            <a:r>
              <a:rPr lang="en-US"/>
              <a:t> miles</a:t>
            </a:r>
            <a:r>
              <a:rPr lang="en-CA"/>
              <a:t/>
            </a:r>
            <a:br>
              <a:rPr lang="en-CA"/>
            </a:br>
            <a:r>
              <a:rPr lang="en-CA"/>
              <a:t>	</a:t>
            </a:r>
            <a:r>
              <a:rPr lang="en-US"/>
              <a:t>5,034</a:t>
            </a:r>
            <a:r>
              <a:rPr lang="en-CA"/>
              <a:t>,000 (2019 </a:t>
            </a:r>
            <a:r>
              <a:rPr lang="en-CA" err="1"/>
              <a:t>est</a:t>
            </a:r>
            <a:r>
              <a:rPr lang="en-CA"/>
              <a:t>)</a:t>
            </a:r>
          </a:p>
          <a:p>
            <a:endParaRPr lang="en-CA"/>
          </a:p>
          <a:p>
            <a:r>
              <a:rPr lang="en-CA" sz="2400">
                <a:solidFill>
                  <a:srgbClr val="EF7622"/>
                </a:solidFill>
              </a:rPr>
              <a:t>Vancouver</a:t>
            </a:r>
          </a:p>
          <a:p>
            <a:r>
              <a:rPr lang="en-CA" sz="2400"/>
              <a:t>	</a:t>
            </a:r>
            <a:r>
              <a:rPr lang="en-CA"/>
              <a:t>2,462,000 (2016 </a:t>
            </a:r>
            <a:r>
              <a:rPr lang="en-CA" err="1"/>
              <a:t>est</a:t>
            </a:r>
            <a:r>
              <a:rPr lang="en-CA"/>
              <a:t>)</a:t>
            </a:r>
          </a:p>
          <a:p>
            <a:r>
              <a:rPr lang="en-CA" sz="2400">
                <a:solidFill>
                  <a:srgbClr val="EF7622"/>
                </a:solidFill>
              </a:rPr>
              <a:t>Los Angeles</a:t>
            </a:r>
          </a:p>
          <a:p>
            <a:r>
              <a:rPr lang="en-CA"/>
              <a:t>	18,790,000 (2017 </a:t>
            </a:r>
            <a:r>
              <a:rPr lang="en-CA" err="1"/>
              <a:t>est</a:t>
            </a:r>
            <a:r>
              <a:rPr lang="en-CA"/>
              <a:t>)</a:t>
            </a:r>
          </a:p>
          <a:p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55C7B9-CEF3-4BA0-B8C1-DF527744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74045"/>
            <a:ext cx="10515600" cy="1325563"/>
          </a:xfrm>
        </p:spPr>
        <p:txBody>
          <a:bodyPr/>
          <a:lstStyle/>
          <a:p>
            <a:r>
              <a:rPr lang="en-US"/>
              <a:t>Regional Diversity</a:t>
            </a:r>
            <a:endParaRPr lang="en-US">
              <a:solidFill>
                <a:srgbClr val="446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0.04166 L -0.02812 0.2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612 -0.7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3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925 -0.66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334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34883 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A992B1-5DE3-4D54-9DFB-F9FB59CD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45" y="0"/>
            <a:ext cx="10515600" cy="1325563"/>
          </a:xfrm>
        </p:spPr>
        <p:txBody>
          <a:bodyPr anchor="ctr"/>
          <a:lstStyle/>
          <a:p>
            <a:r>
              <a:rPr lang="en-CA">
                <a:solidFill>
                  <a:srgbClr val="446CA9"/>
                </a:solidFill>
              </a:rPr>
              <a:t>Student and Institutional Diversity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E0E6E45-3727-49EF-8D91-396297562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72904"/>
              </p:ext>
            </p:extLst>
          </p:nvPr>
        </p:nvGraphicFramePr>
        <p:xfrm>
          <a:off x="1673940" y="981260"/>
          <a:ext cx="4599040" cy="5775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57174">
                  <a:extLst>
                    <a:ext uri="{9D8B030D-6E8A-4147-A177-3AD203B41FA5}">
                      <a16:colId xmlns:a16="http://schemas.microsoft.com/office/drawing/2014/main" val="3081186014"/>
                    </a:ext>
                  </a:extLst>
                </a:gridCol>
                <a:gridCol w="1241866">
                  <a:extLst>
                    <a:ext uri="{9D8B030D-6E8A-4147-A177-3AD203B41FA5}">
                      <a16:colId xmlns:a16="http://schemas.microsoft.com/office/drawing/2014/main" val="367993720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r>
                        <a:rPr lang="en-CA" sz="1600" b="1"/>
                        <a:t>University of British Columbia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/>
                        <a:t>46,465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82439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1600"/>
                        <a:t>Simon Fraser University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22,161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3501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1600"/>
                        <a:t>University of Victoria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16,767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386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British Columbia Institute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12,962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4748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Kwantlen Polytechnic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8,670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7657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Thompson Rivers University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8,561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4073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Douglas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8,113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7895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Langara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6,497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5194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University of the Fraser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6,441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187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Camosun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6,194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205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Vancouver Island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5,956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41886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Okanagan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5,365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4105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Capilano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4,055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2943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Vancouver Community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4,006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95446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University of Northern British Columbia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2,661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84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Justice Institute of British Columbia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2,440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59365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Royal Roads University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2,154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9493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Selkirk College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1,739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91993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College of New Caledonia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1,590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52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College of the Rockies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1,579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1466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North Island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1,535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2976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700"/>
                        <a:t>Emily Carr University of Art and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700"/>
                        <a:t>1,425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956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1600"/>
                        <a:t>Coast Mountain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779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531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1600"/>
                        <a:t>Northern Lights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682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841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CA" sz="1600" b="1"/>
                        <a:t>Nicola Valley Institute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1"/>
                        <a:t>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768736"/>
                  </a:ext>
                </a:extLst>
              </a:tr>
            </a:tbl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37B4E0A2-A961-4E35-A45A-A26C905FEC8F}"/>
              </a:ext>
            </a:extLst>
          </p:cNvPr>
          <p:cNvSpPr/>
          <p:nvPr/>
        </p:nvSpPr>
        <p:spPr>
          <a:xfrm>
            <a:off x="6221766" y="981260"/>
            <a:ext cx="619432" cy="10048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5886A-ED78-4AE5-BEA8-E4BE431F0B83}"/>
              </a:ext>
            </a:extLst>
          </p:cNvPr>
          <p:cNvSpPr txBox="1"/>
          <p:nvPr/>
        </p:nvSpPr>
        <p:spPr>
          <a:xfrm>
            <a:off x="6896100" y="1149651"/>
            <a:ext cx="185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Largest Research Universities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59979F-A948-4AF9-8712-155D4173F52D}"/>
              </a:ext>
            </a:extLst>
          </p:cNvPr>
          <p:cNvCxnSpPr/>
          <p:nvPr/>
        </p:nvCxnSpPr>
        <p:spPr>
          <a:xfrm>
            <a:off x="6361471" y="6567948"/>
            <a:ext cx="619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07AE69-0AA2-4AA9-A18E-71EBCE36A0DA}"/>
              </a:ext>
            </a:extLst>
          </p:cNvPr>
          <p:cNvSpPr txBox="1"/>
          <p:nvPr/>
        </p:nvSpPr>
        <p:spPr>
          <a:xfrm>
            <a:off x="7069394" y="6383282"/>
            <a:ext cx="210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BC’s Indigenous PSI 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1852FAE3-F89A-489A-891E-74A522ED5242}"/>
              </a:ext>
            </a:extLst>
          </p:cNvPr>
          <p:cNvSpPr/>
          <p:nvPr/>
        </p:nvSpPr>
        <p:spPr>
          <a:xfrm>
            <a:off x="6026560" y="1114987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7C6690A-0F01-4C19-9882-0511671C41B6}"/>
              </a:ext>
            </a:extLst>
          </p:cNvPr>
          <p:cNvSpPr/>
          <p:nvPr/>
        </p:nvSpPr>
        <p:spPr>
          <a:xfrm>
            <a:off x="6026560" y="1423378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4A8DBED-CC75-46A3-AE7A-80A3E8060509}"/>
              </a:ext>
            </a:extLst>
          </p:cNvPr>
          <p:cNvSpPr/>
          <p:nvPr/>
        </p:nvSpPr>
        <p:spPr>
          <a:xfrm>
            <a:off x="6026560" y="2034069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33879AB-5847-4B50-8B42-40C9F9773237}"/>
              </a:ext>
            </a:extLst>
          </p:cNvPr>
          <p:cNvSpPr/>
          <p:nvPr/>
        </p:nvSpPr>
        <p:spPr>
          <a:xfrm>
            <a:off x="6026560" y="2212722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6785848-3A03-499C-A7A3-6C45D9E212EE}"/>
              </a:ext>
            </a:extLst>
          </p:cNvPr>
          <p:cNvSpPr/>
          <p:nvPr/>
        </p:nvSpPr>
        <p:spPr>
          <a:xfrm>
            <a:off x="6026560" y="2633585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EAA2555A-D3AB-4D15-ADFB-9DD5C5BA2039}"/>
              </a:ext>
            </a:extLst>
          </p:cNvPr>
          <p:cNvSpPr/>
          <p:nvPr/>
        </p:nvSpPr>
        <p:spPr>
          <a:xfrm>
            <a:off x="6026560" y="1743965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CE24F24-5101-438B-93F3-CA2A83672AB9}"/>
              </a:ext>
            </a:extLst>
          </p:cNvPr>
          <p:cNvSpPr/>
          <p:nvPr/>
        </p:nvSpPr>
        <p:spPr>
          <a:xfrm>
            <a:off x="6026560" y="2810401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14092E62-5088-453F-82AB-E1559F9770BD}"/>
              </a:ext>
            </a:extLst>
          </p:cNvPr>
          <p:cNvSpPr/>
          <p:nvPr/>
        </p:nvSpPr>
        <p:spPr>
          <a:xfrm>
            <a:off x="6026560" y="3016368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BB5CA483-588E-42E7-844F-50DFE6EE8C82}"/>
              </a:ext>
            </a:extLst>
          </p:cNvPr>
          <p:cNvSpPr/>
          <p:nvPr/>
        </p:nvSpPr>
        <p:spPr>
          <a:xfrm>
            <a:off x="6026560" y="3197583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1165C8FB-CB12-48FC-AAC6-7699BCD7E822}"/>
              </a:ext>
            </a:extLst>
          </p:cNvPr>
          <p:cNvSpPr/>
          <p:nvPr/>
        </p:nvSpPr>
        <p:spPr>
          <a:xfrm>
            <a:off x="6026560" y="3407107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45A062E9-7360-4AD4-B941-D23F8C7A0262}"/>
              </a:ext>
            </a:extLst>
          </p:cNvPr>
          <p:cNvSpPr/>
          <p:nvPr/>
        </p:nvSpPr>
        <p:spPr>
          <a:xfrm>
            <a:off x="6026560" y="3807943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8085E896-0177-419D-8B8B-4EE348263668}"/>
              </a:ext>
            </a:extLst>
          </p:cNvPr>
          <p:cNvSpPr/>
          <p:nvPr/>
        </p:nvSpPr>
        <p:spPr>
          <a:xfrm>
            <a:off x="6026560" y="3997628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0E70CF99-143E-41A3-AC67-E7690534CF62}"/>
              </a:ext>
            </a:extLst>
          </p:cNvPr>
          <p:cNvSpPr/>
          <p:nvPr/>
        </p:nvSpPr>
        <p:spPr>
          <a:xfrm>
            <a:off x="6026560" y="4388367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B804BA28-DCEA-4A20-B0D5-4F5AE7202FBA}"/>
              </a:ext>
            </a:extLst>
          </p:cNvPr>
          <p:cNvSpPr/>
          <p:nvPr/>
        </p:nvSpPr>
        <p:spPr>
          <a:xfrm>
            <a:off x="6036086" y="5564922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DF1639EC-A5FD-4AF5-BDCC-60F674F9380C}"/>
              </a:ext>
            </a:extLst>
          </p:cNvPr>
          <p:cNvSpPr/>
          <p:nvPr/>
        </p:nvSpPr>
        <p:spPr>
          <a:xfrm>
            <a:off x="6026560" y="5366070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5E1B474B-A3BF-4ECD-B090-756217D91E9A}"/>
              </a:ext>
            </a:extLst>
          </p:cNvPr>
          <p:cNvSpPr/>
          <p:nvPr/>
        </p:nvSpPr>
        <p:spPr>
          <a:xfrm>
            <a:off x="6980903" y="3082542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0BD80-D83B-48C2-951D-F9481D623550}"/>
              </a:ext>
            </a:extLst>
          </p:cNvPr>
          <p:cNvSpPr txBox="1"/>
          <p:nvPr/>
        </p:nvSpPr>
        <p:spPr>
          <a:xfrm>
            <a:off x="6896100" y="2833083"/>
            <a:ext cx="459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Institutions in the southwest region of the province account for </a:t>
            </a:r>
            <a:r>
              <a:rPr lang="en-US" b="1" dirty="0"/>
              <a:t>87%</a:t>
            </a:r>
            <a:r>
              <a:rPr lang="en-US" dirty="0"/>
              <a:t> of students </a:t>
            </a:r>
          </a:p>
          <a:p>
            <a:pPr algn="ctr"/>
            <a:r>
              <a:rPr lang="en-US" dirty="0"/>
              <a:t>(155,851 of 179,310 students)</a:t>
            </a:r>
            <a:endParaRPr lang="en-US" b="1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8D568566-9530-481C-9B1C-7A00223856FF}"/>
              </a:ext>
            </a:extLst>
          </p:cNvPr>
          <p:cNvSpPr/>
          <p:nvPr/>
        </p:nvSpPr>
        <p:spPr>
          <a:xfrm>
            <a:off x="6022259" y="4580863"/>
            <a:ext cx="147481" cy="1323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95898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338B1DB-B633-4690-9EBE-B7A152E0E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23" y="1477136"/>
            <a:ext cx="6601746" cy="479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510B42-1863-4963-B65A-A196D96E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04382"/>
          </a:xfrm>
        </p:spPr>
        <p:txBody>
          <a:bodyPr anchor="ctr"/>
          <a:lstStyle/>
          <a:p>
            <a:r>
              <a:rPr lang="en-US">
                <a:solidFill>
                  <a:srgbClr val="446CA9"/>
                </a:solidFill>
              </a:rPr>
              <a:t>Geographic Diversity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BA0A605-ED14-4082-AFC9-5625EF6EB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687" y="2828993"/>
            <a:ext cx="3293392" cy="87697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CA" sz="7200"/>
              <a:t>Kamloops:</a:t>
            </a:r>
          </a:p>
          <a:p>
            <a:pPr algn="ctr"/>
            <a:r>
              <a:rPr lang="en-CA" sz="7200"/>
              <a:t>Co-located in Provincial Government Tier 4 Data Centre</a:t>
            </a:r>
          </a:p>
          <a:p>
            <a:endParaRPr lang="en-CA"/>
          </a:p>
          <a:p>
            <a:r>
              <a:rPr lang="en-CA"/>
              <a:t/>
            </a:r>
            <a:br>
              <a:rPr lang="en-CA"/>
            </a:br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8E638B-94D0-406F-A44F-EFFCA0E2A065}"/>
              </a:ext>
            </a:extLst>
          </p:cNvPr>
          <p:cNvSpPr/>
          <p:nvPr/>
        </p:nvSpPr>
        <p:spPr>
          <a:xfrm>
            <a:off x="2530096" y="1139367"/>
            <a:ext cx="2520575" cy="1583322"/>
          </a:xfrm>
          <a:prstGeom prst="ellipse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9E5CC8-948E-4CDA-B883-65E5D44C9A48}"/>
              </a:ext>
            </a:extLst>
          </p:cNvPr>
          <p:cNvSpPr/>
          <p:nvPr/>
        </p:nvSpPr>
        <p:spPr>
          <a:xfrm>
            <a:off x="1393030" y="3762577"/>
            <a:ext cx="2520575" cy="1583322"/>
          </a:xfrm>
          <a:prstGeom prst="ellipse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0450AE-2B2F-4F81-883C-821E85CBC2C7}"/>
              </a:ext>
            </a:extLst>
          </p:cNvPr>
          <p:cNvSpPr/>
          <p:nvPr/>
        </p:nvSpPr>
        <p:spPr>
          <a:xfrm>
            <a:off x="1072878" y="5386398"/>
            <a:ext cx="316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/>
              <a:t>Vancouver:</a:t>
            </a:r>
          </a:p>
          <a:p>
            <a:pPr algn="ctr"/>
            <a:r>
              <a:rPr lang="en-CA"/>
              <a:t>Co-located in member Tier 2-3 Data Centre</a:t>
            </a:r>
          </a:p>
          <a:p>
            <a:endParaRPr lang="en-C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BB9A4D-296C-4ACD-A12A-5ABAE608BD66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4681541" y="2490817"/>
            <a:ext cx="4836085" cy="2700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011A5C-AFCD-4F54-8BCA-0EC9F2894407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3544475" y="5114027"/>
            <a:ext cx="5245564" cy="4805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54B8E449-231D-4B00-A539-BC4724157433}"/>
              </a:ext>
            </a:extLst>
          </p:cNvPr>
          <p:cNvSpPr/>
          <p:nvPr/>
        </p:nvSpPr>
        <p:spPr>
          <a:xfrm>
            <a:off x="8025063" y="4976378"/>
            <a:ext cx="1347537" cy="130233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6B9DA07-29B0-4272-A15A-C1F1305E614E}"/>
              </a:ext>
            </a:extLst>
          </p:cNvPr>
          <p:cNvSpPr/>
          <p:nvPr/>
        </p:nvSpPr>
        <p:spPr>
          <a:xfrm flipV="1">
            <a:off x="7305367" y="5957119"/>
            <a:ext cx="1052051" cy="642368"/>
          </a:xfrm>
          <a:prstGeom prst="arc">
            <a:avLst>
              <a:gd name="adj1" fmla="val 15134632"/>
              <a:gd name="adj2" fmla="val 21596129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1B5F0-5B82-4DA6-B325-BB76CD499213}"/>
              </a:ext>
            </a:extLst>
          </p:cNvPr>
          <p:cNvSpPr txBox="1"/>
          <p:nvPr/>
        </p:nvSpPr>
        <p:spPr>
          <a:xfrm>
            <a:off x="6882580" y="6312049"/>
            <a:ext cx="84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846541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205958D97084EAC0A994BD0B496CD" ma:contentTypeVersion="7" ma:contentTypeDescription="Create a new document." ma:contentTypeScope="" ma:versionID="fcff9bad55414275ab65fd1845d01f89">
  <xsd:schema xmlns:xsd="http://www.w3.org/2001/XMLSchema" xmlns:xs="http://www.w3.org/2001/XMLSchema" xmlns:p="http://schemas.microsoft.com/office/2006/metadata/properties" xmlns:ns2="638f2cbb-bad8-438a-933f-3c605427c1b9" xmlns:ns3="a8d7a64a-c694-4dd2-b039-06d117cf8855" targetNamespace="http://schemas.microsoft.com/office/2006/metadata/properties" ma:root="true" ma:fieldsID="b09b0f528c7572c26b76cd56e762d5a8" ns2:_="" ns3:_="">
    <xsd:import namespace="638f2cbb-bad8-438a-933f-3c605427c1b9"/>
    <xsd:import namespace="a8d7a64a-c694-4dd2-b039-06d117cf88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f2cbb-bad8-438a-933f-3c605427c1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7a64a-c694-4dd2-b039-06d117cf88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BCE7C0-AFB3-469E-A2B4-02F5FE9C0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f2cbb-bad8-438a-933f-3c605427c1b9"/>
    <ds:schemaRef ds:uri="a8d7a64a-c694-4dd2-b039-06d117cf88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8D04C9-D1D6-44D4-9702-81FF983D9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9898C1-C8F2-4CE2-B1C0-E5256095A08B}">
  <ds:schemaRefs>
    <ds:schemaRef ds:uri="http://schemas.microsoft.com/office/2006/documentManagement/types"/>
    <ds:schemaRef ds:uri="http://schemas.microsoft.com/office/infopath/2007/PartnerControls"/>
    <ds:schemaRef ds:uri="638f2cbb-bad8-438a-933f-3c605427c1b9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a8d7a64a-c694-4dd2-b039-06d117cf885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Widescreen</PresentationFormat>
  <Paragraphs>324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The 3 New S’s of IT: Sectoral Shared Services</vt:lpstr>
      <vt:lpstr>Session Presenters</vt:lpstr>
      <vt:lpstr>Shared Services</vt:lpstr>
      <vt:lpstr>Overview</vt:lpstr>
      <vt:lpstr>Why</vt:lpstr>
      <vt:lpstr>Regional Diversity</vt:lpstr>
      <vt:lpstr>Regional Diversity</vt:lpstr>
      <vt:lpstr>Student and Institutional Diversity</vt:lpstr>
      <vt:lpstr>Geographic Diversity</vt:lpstr>
      <vt:lpstr>Our Network</vt:lpstr>
      <vt:lpstr>What</vt:lpstr>
      <vt:lpstr>Our Current Shared Service Portfolio</vt:lpstr>
      <vt:lpstr>PowerPoint Presentation</vt:lpstr>
      <vt:lpstr>The legal parts</vt:lpstr>
      <vt:lpstr>EduCloud</vt:lpstr>
      <vt:lpstr>EduCloud</vt:lpstr>
      <vt:lpstr>How</vt:lpstr>
      <vt:lpstr>PowerPoint Presentation</vt:lpstr>
      <vt:lpstr>The Traditional Service Model</vt:lpstr>
      <vt:lpstr>PowerPoint Presentation</vt:lpstr>
      <vt:lpstr>PowerPoint Presentation</vt:lpstr>
      <vt:lpstr>PowerPoint Presentation</vt:lpstr>
      <vt:lpstr>Our Value – Money and More</vt:lpstr>
      <vt:lpstr>Session Evaluations There are two ways to access the session and presenter evaluations:</vt:lpstr>
      <vt:lpstr>Contact Information  Dean Crawford,  Director, Shared Systems and Technology, BCNET dean.crawford@bc.net  Devon Keys,  Business Analyst, Shared Systems and Technology, BCNET devon.keys@bc.net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 New S’s of IT: Sectoral Shared Services</dc:title>
  <dc:creator>Devon Keys</dc:creator>
  <cp:lastModifiedBy>Vicky Ohlson</cp:lastModifiedBy>
  <cp:revision>1</cp:revision>
  <dcterms:created xsi:type="dcterms:W3CDTF">2019-09-18T16:04:21Z</dcterms:created>
  <dcterms:modified xsi:type="dcterms:W3CDTF">2020-06-24T16:38:18Z</dcterms:modified>
</cp:coreProperties>
</file>